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 id="261" r:id="rId7"/>
    <p:sldId id="262" r:id="rId8"/>
    <p:sldId id="263" r:id="rId9"/>
    <p:sldId id="265"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5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6C00C69E-78FB-6048-8CB7-89D25A0DED14}" type="datetimeFigureOut">
              <a:rPr lang="en-US" smtClean="0"/>
              <a:t>22/02/2012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14170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C00C69E-78FB-6048-8CB7-89D25A0DED14}" type="datetimeFigureOut">
              <a:rPr lang="en-US" smtClean="0"/>
              <a:t>22/02/2012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13261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C00C69E-78FB-6048-8CB7-89D25A0DED14}" type="datetimeFigureOut">
              <a:rPr lang="en-US" smtClean="0"/>
              <a:t>22/02/2012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396941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C00C69E-78FB-6048-8CB7-89D25A0DED14}" type="datetimeFigureOut">
              <a:rPr lang="en-US" smtClean="0"/>
              <a:t>22/02/2012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1743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00C69E-78FB-6048-8CB7-89D25A0DED14}" type="datetimeFigureOut">
              <a:rPr lang="en-US" smtClean="0"/>
              <a:t>22/02/2012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13810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6C00C69E-78FB-6048-8CB7-89D25A0DED14}" type="datetimeFigureOut">
              <a:rPr lang="en-US" smtClean="0"/>
              <a:t>22/02/2012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147583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6C00C69E-78FB-6048-8CB7-89D25A0DED14}" type="datetimeFigureOut">
              <a:rPr lang="en-US" smtClean="0"/>
              <a:t>22/02/2012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404989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6C00C69E-78FB-6048-8CB7-89D25A0DED14}" type="datetimeFigureOut">
              <a:rPr lang="en-US" smtClean="0"/>
              <a:t>22/02/2012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89454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0C69E-78FB-6048-8CB7-89D25A0DED14}" type="datetimeFigureOut">
              <a:rPr lang="en-US" smtClean="0"/>
              <a:t>22/02/2012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235746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00C69E-78FB-6048-8CB7-89D25A0DED14}" type="datetimeFigureOut">
              <a:rPr lang="en-US" smtClean="0"/>
              <a:t>22/02/2012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32001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00C69E-78FB-6048-8CB7-89D25A0DED14}" type="datetimeFigureOut">
              <a:rPr lang="en-US" smtClean="0"/>
              <a:t>22/02/2012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BD2CE-E422-A14E-8125-6339371F489E}" type="slidenum">
              <a:rPr lang="en-GB" smtClean="0"/>
              <a:t>‹#›</a:t>
            </a:fld>
            <a:endParaRPr lang="en-GB"/>
          </a:p>
        </p:txBody>
      </p:sp>
    </p:spTree>
    <p:extLst>
      <p:ext uri="{BB962C8B-B14F-4D97-AF65-F5344CB8AC3E}">
        <p14:creationId xmlns:p14="http://schemas.microsoft.com/office/powerpoint/2010/main" val="4141581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0C69E-78FB-6048-8CB7-89D25A0DED14}" type="datetimeFigureOut">
              <a:rPr lang="en-US" smtClean="0"/>
              <a:t>22/02/2012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BD2CE-E422-A14E-8125-6339371F489E}" type="slidenum">
              <a:rPr lang="en-GB" smtClean="0"/>
              <a:t>‹#›</a:t>
            </a:fld>
            <a:endParaRPr lang="en-GB"/>
          </a:p>
        </p:txBody>
      </p:sp>
    </p:spTree>
    <p:extLst>
      <p:ext uri="{BB962C8B-B14F-4D97-AF65-F5344CB8AC3E}">
        <p14:creationId xmlns:p14="http://schemas.microsoft.com/office/powerpoint/2010/main" val="378472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5sCTUoURJ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learningzone/clips/river-management-the-mississippi/3078.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2dhD9zR6h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8 Flooding</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569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Put forward your proposal to the government (as played by the rest of the class)</a:t>
            </a:r>
            <a:endParaRPr lang="en-GB" dirty="0"/>
          </a:p>
        </p:txBody>
      </p:sp>
    </p:spTree>
    <p:extLst>
      <p:ext uri="{BB962C8B-B14F-4D97-AF65-F5344CB8AC3E}">
        <p14:creationId xmlns:p14="http://schemas.microsoft.com/office/powerpoint/2010/main" val="4133531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Recap Knowledge about Causes of Flooding</a:t>
            </a:r>
          </a:p>
          <a:p>
            <a:r>
              <a:rPr lang="en-GB" dirty="0" smtClean="0"/>
              <a:t>Recap Knowledge about types of Flood Management</a:t>
            </a:r>
          </a:p>
          <a:p>
            <a:r>
              <a:rPr lang="en-GB" dirty="0" smtClean="0"/>
              <a:t>Use this Information to decide how best to stop Flooding in </a:t>
            </a:r>
            <a:r>
              <a:rPr lang="en-GB" dirty="0" err="1" smtClean="0"/>
              <a:t>Boscastle</a:t>
            </a:r>
            <a:r>
              <a:rPr lang="en-GB" dirty="0" smtClean="0"/>
              <a:t> or Bangladesh</a:t>
            </a:r>
            <a:endParaRPr lang="en-GB" dirty="0"/>
          </a:p>
        </p:txBody>
      </p:sp>
    </p:spTree>
    <p:extLst>
      <p:ext uri="{BB962C8B-B14F-4D97-AF65-F5344CB8AC3E}">
        <p14:creationId xmlns:p14="http://schemas.microsoft.com/office/powerpoint/2010/main" val="33077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Boscastle</a:t>
            </a:r>
            <a:r>
              <a:rPr lang="en-GB" dirty="0" smtClean="0"/>
              <a:t> vs. Bangladesh Recap</a:t>
            </a:r>
            <a:endParaRPr lang="en-GB" dirty="0"/>
          </a:p>
        </p:txBody>
      </p:sp>
      <p:sp>
        <p:nvSpPr>
          <p:cNvPr id="3" name="Content Placeholder 2"/>
          <p:cNvSpPr>
            <a:spLocks noGrp="1"/>
          </p:cNvSpPr>
          <p:nvPr>
            <p:ph idx="1"/>
          </p:nvPr>
        </p:nvSpPr>
        <p:spPr/>
        <p:txBody>
          <a:bodyPr/>
          <a:lstStyle/>
          <a:p>
            <a:r>
              <a:rPr lang="en-GB" dirty="0" smtClean="0">
                <a:hlinkClick r:id="rId2"/>
              </a:rPr>
              <a:t>http://</a:t>
            </a:r>
            <a:r>
              <a:rPr lang="en-GB" dirty="0" err="1" smtClean="0">
                <a:hlinkClick r:id="rId2"/>
              </a:rPr>
              <a:t>www.youtube.com</a:t>
            </a:r>
            <a:r>
              <a:rPr lang="en-GB" dirty="0" smtClean="0">
                <a:hlinkClick r:id="rId2"/>
              </a:rPr>
              <a:t>/</a:t>
            </a:r>
            <a:r>
              <a:rPr lang="en-GB" dirty="0" err="1" smtClean="0">
                <a:hlinkClick r:id="rId2"/>
              </a:rPr>
              <a:t>watch?v</a:t>
            </a:r>
            <a:r>
              <a:rPr lang="en-GB" dirty="0" smtClean="0">
                <a:hlinkClick r:id="rId2"/>
              </a:rPr>
              <a:t>=75sCTUoURJ8</a:t>
            </a:r>
            <a:endParaRPr lang="en-GB" dirty="0"/>
          </a:p>
        </p:txBody>
      </p:sp>
    </p:spTree>
    <p:extLst>
      <p:ext uri="{BB962C8B-B14F-4D97-AF65-F5344CB8AC3E}">
        <p14:creationId xmlns:p14="http://schemas.microsoft.com/office/powerpoint/2010/main" val="294714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Flooding Recap</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6741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Flood Management Recap</a:t>
            </a:r>
            <a:endParaRPr lang="en-GB" dirty="0"/>
          </a:p>
        </p:txBody>
      </p:sp>
      <p:sp>
        <p:nvSpPr>
          <p:cNvPr id="3" name="Content Placeholder 2"/>
          <p:cNvSpPr>
            <a:spLocks noGrp="1"/>
          </p:cNvSpPr>
          <p:nvPr>
            <p:ph idx="1"/>
          </p:nvPr>
        </p:nvSpPr>
        <p:spPr/>
        <p:txBody>
          <a:bodyPr/>
          <a:lstStyle/>
          <a:p>
            <a:r>
              <a:rPr lang="en-GB" dirty="0" smtClean="0">
                <a:hlinkClick r:id="rId2"/>
              </a:rPr>
              <a:t>http://</a:t>
            </a:r>
            <a:r>
              <a:rPr lang="en-GB" dirty="0" err="1" smtClean="0">
                <a:hlinkClick r:id="rId2"/>
              </a:rPr>
              <a:t>www.bbc.co.uk</a:t>
            </a:r>
            <a:r>
              <a:rPr lang="en-GB" dirty="0" smtClean="0">
                <a:hlinkClick r:id="rId2"/>
              </a:rPr>
              <a:t>/</a:t>
            </a:r>
            <a:r>
              <a:rPr lang="en-GB" dirty="0" err="1" smtClean="0">
                <a:hlinkClick r:id="rId2"/>
              </a:rPr>
              <a:t>learningzone</a:t>
            </a:r>
            <a:r>
              <a:rPr lang="en-GB" dirty="0" smtClean="0">
                <a:hlinkClick r:id="rId2"/>
              </a:rPr>
              <a:t>/clips/river-management-the-</a:t>
            </a:r>
            <a:r>
              <a:rPr lang="en-GB" dirty="0" err="1" smtClean="0">
                <a:hlinkClick r:id="rId2"/>
              </a:rPr>
              <a:t>mississippi</a:t>
            </a:r>
            <a:r>
              <a:rPr lang="en-GB" dirty="0" smtClean="0">
                <a:hlinkClick r:id="rId2"/>
              </a:rPr>
              <a:t>/3078.html</a:t>
            </a:r>
            <a:endParaRPr lang="en-GB" dirty="0"/>
          </a:p>
        </p:txBody>
      </p:sp>
    </p:spTree>
    <p:extLst>
      <p:ext uri="{BB962C8B-B14F-4D97-AF65-F5344CB8AC3E}">
        <p14:creationId xmlns:p14="http://schemas.microsoft.com/office/powerpoint/2010/main" val="350303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Recap Knowledge about Causes of Flooding</a:t>
            </a:r>
          </a:p>
          <a:p>
            <a:r>
              <a:rPr lang="en-GB" dirty="0" smtClean="0"/>
              <a:t>Recap Knowledge about types of Flood Management</a:t>
            </a:r>
          </a:p>
          <a:p>
            <a:r>
              <a:rPr lang="en-GB" dirty="0" smtClean="0"/>
              <a:t>Use this Information to decide how best to stop Flooding in </a:t>
            </a:r>
            <a:r>
              <a:rPr lang="en-GB" dirty="0" err="1" smtClean="0"/>
              <a:t>Boscastle</a:t>
            </a:r>
            <a:r>
              <a:rPr lang="en-GB" dirty="0" smtClean="0"/>
              <a:t> or Bangladesh</a:t>
            </a:r>
            <a:endParaRPr lang="en-GB" dirty="0"/>
          </a:p>
        </p:txBody>
      </p:sp>
    </p:spTree>
    <p:extLst>
      <p:ext uri="{BB962C8B-B14F-4D97-AF65-F5344CB8AC3E}">
        <p14:creationId xmlns:p14="http://schemas.microsoft.com/office/powerpoint/2010/main" val="341402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Agency Task</a:t>
            </a:r>
            <a:endParaRPr lang="en-GB" dirty="0"/>
          </a:p>
        </p:txBody>
      </p:sp>
      <p:pic>
        <p:nvPicPr>
          <p:cNvPr id="5" name="Picture 4"/>
          <p:cNvPicPr>
            <a:picLocks noChangeAspect="1"/>
          </p:cNvPicPr>
          <p:nvPr/>
        </p:nvPicPr>
        <p:blipFill>
          <a:blip r:embed="rId2"/>
          <a:stretch>
            <a:fillRect/>
          </a:stretch>
        </p:blipFill>
        <p:spPr>
          <a:xfrm>
            <a:off x="4565247" y="3811965"/>
            <a:ext cx="4578753" cy="3046035"/>
          </a:xfrm>
          <a:prstGeom prst="rect">
            <a:avLst/>
          </a:prstGeom>
        </p:spPr>
      </p:pic>
      <p:pic>
        <p:nvPicPr>
          <p:cNvPr id="6" name="Picture 5"/>
          <p:cNvPicPr>
            <a:picLocks noChangeAspect="1"/>
          </p:cNvPicPr>
          <p:nvPr/>
        </p:nvPicPr>
        <p:blipFill>
          <a:blip r:embed="rId3"/>
          <a:stretch>
            <a:fillRect/>
          </a:stretch>
        </p:blipFill>
        <p:spPr>
          <a:xfrm>
            <a:off x="570831" y="4394200"/>
            <a:ext cx="3289300" cy="2463800"/>
          </a:xfrm>
          <a:prstGeom prst="rect">
            <a:avLst/>
          </a:prstGeom>
        </p:spPr>
      </p:pic>
      <p:pic>
        <p:nvPicPr>
          <p:cNvPr id="4" name="Picture 3"/>
          <p:cNvPicPr>
            <a:picLocks noChangeAspect="1"/>
          </p:cNvPicPr>
          <p:nvPr/>
        </p:nvPicPr>
        <p:blipFill>
          <a:blip r:embed="rId4"/>
          <a:stretch>
            <a:fillRect/>
          </a:stretch>
        </p:blipFill>
        <p:spPr>
          <a:xfrm>
            <a:off x="1955097" y="1417638"/>
            <a:ext cx="5465708" cy="2201643"/>
          </a:xfrm>
          <a:prstGeom prst="rect">
            <a:avLst/>
          </a:prstGeom>
        </p:spPr>
      </p:pic>
    </p:spTree>
    <p:extLst>
      <p:ext uri="{BB962C8B-B14F-4D97-AF65-F5344CB8AC3E}">
        <p14:creationId xmlns:p14="http://schemas.microsoft.com/office/powerpoint/2010/main" val="357570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Agency Task</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Imagine you’re an employee of the environment agency</a:t>
            </a:r>
          </a:p>
          <a:p>
            <a:r>
              <a:rPr lang="en-GB" dirty="0" smtClean="0"/>
              <a:t>You’re task is to present a proposal to the government of either  Bangladesh or the UK suggesting what Flood Management Protection should be implemented in order to ensure that floods like the ones in 2004 and 1998 never happen again</a:t>
            </a:r>
          </a:p>
          <a:p>
            <a:r>
              <a:rPr lang="en-GB" dirty="0" smtClean="0"/>
              <a:t>You should include the causes of flooding, some statistics and facts about the flooding that did take place and details about how much the government need to invest</a:t>
            </a:r>
          </a:p>
          <a:p>
            <a:r>
              <a:rPr lang="en-GB" dirty="0" smtClean="0"/>
              <a:t>You have only 30 minutes to complete this task!</a:t>
            </a:r>
          </a:p>
          <a:p>
            <a:endParaRPr lang="en-GB" dirty="0"/>
          </a:p>
          <a:p>
            <a:pPr marL="0" indent="0" algn="ctr">
              <a:buNone/>
            </a:pPr>
            <a:r>
              <a:rPr lang="en-GB" dirty="0" smtClean="0">
                <a:hlinkClick r:id="rId2"/>
              </a:rPr>
              <a:t>http://</a:t>
            </a:r>
            <a:r>
              <a:rPr lang="en-GB" dirty="0" err="1" smtClean="0">
                <a:hlinkClick r:id="rId2"/>
              </a:rPr>
              <a:t>www.youtube.com</a:t>
            </a:r>
            <a:r>
              <a:rPr lang="en-GB" dirty="0" smtClean="0">
                <a:hlinkClick r:id="rId2"/>
              </a:rPr>
              <a:t>/</a:t>
            </a:r>
            <a:r>
              <a:rPr lang="en-GB" dirty="0" err="1" smtClean="0">
                <a:hlinkClick r:id="rId2"/>
              </a:rPr>
              <a:t>watch?v</a:t>
            </a:r>
            <a:r>
              <a:rPr lang="en-GB" dirty="0" smtClean="0">
                <a:hlinkClick r:id="rId2"/>
              </a:rPr>
              <a:t>=M2dhD9zR6hk</a:t>
            </a:r>
            <a:endParaRPr lang="en-GB" dirty="0"/>
          </a:p>
        </p:txBody>
      </p:sp>
    </p:spTree>
    <p:extLst>
      <p:ext uri="{BB962C8B-B14F-4D97-AF65-F5344CB8AC3E}">
        <p14:creationId xmlns:p14="http://schemas.microsoft.com/office/powerpoint/2010/main" val="3550577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Recap Knowledge about Causes of Flooding</a:t>
            </a:r>
          </a:p>
          <a:p>
            <a:r>
              <a:rPr lang="en-GB" dirty="0" smtClean="0"/>
              <a:t>Recap Knowledge about types of Flood Management</a:t>
            </a:r>
          </a:p>
          <a:p>
            <a:r>
              <a:rPr lang="en-GB" dirty="0" smtClean="0"/>
              <a:t>Use this Information to decide how best to stop Flooding in </a:t>
            </a:r>
            <a:r>
              <a:rPr lang="en-GB" dirty="0" err="1" smtClean="0"/>
              <a:t>Boscastle</a:t>
            </a:r>
            <a:r>
              <a:rPr lang="en-GB" dirty="0" smtClean="0"/>
              <a:t> or Bangladesh</a:t>
            </a:r>
            <a:endParaRPr lang="en-GB" dirty="0"/>
          </a:p>
        </p:txBody>
      </p:sp>
    </p:spTree>
    <p:extLst>
      <p:ext uri="{BB962C8B-B14F-4D97-AF65-F5344CB8AC3E}">
        <p14:creationId xmlns:p14="http://schemas.microsoft.com/office/powerpoint/2010/main" val="31240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TotalTime>
  <Words>256</Words>
  <Application>Microsoft Macintosh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Year 8 Flooding</vt:lpstr>
      <vt:lpstr>Learning Objectives</vt:lpstr>
      <vt:lpstr>Boscastle vs. Bangladesh Recap</vt:lpstr>
      <vt:lpstr>Causes of Flooding Recap</vt:lpstr>
      <vt:lpstr>Flood Management Recap</vt:lpstr>
      <vt:lpstr>Learning Objectives</vt:lpstr>
      <vt:lpstr>Environment Agency Task</vt:lpstr>
      <vt:lpstr>Environment Agency Task</vt:lpstr>
      <vt:lpstr>Learning Objectives</vt:lpstr>
      <vt:lpstr>Plenary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Flooding</dc:title>
  <dc:creator>sarah woodhead</dc:creator>
  <cp:lastModifiedBy>sarah woodhead</cp:lastModifiedBy>
  <cp:revision>6</cp:revision>
  <dcterms:created xsi:type="dcterms:W3CDTF">2012-02-22T13:55:46Z</dcterms:created>
  <dcterms:modified xsi:type="dcterms:W3CDTF">2012-02-22T14:49:29Z</dcterms:modified>
</cp:coreProperties>
</file>