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5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9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9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1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2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2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1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8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8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9C4B-DE0C-8446-A9DA-C61756B27067}" type="datetimeFigureOut">
              <a:rPr lang="en-US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5BAA-E1D0-6646-9F63-CE6363FDB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92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urriculumbits.com/prodimages/details/geography/waterfall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Waterfalls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15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Starter: Think back to the Hydrological Cycle…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9820" b="98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323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DVD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6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a Waterfall Formed?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err="1" smtClean="0">
                <a:hlinkClick r:id="rId2"/>
              </a:rPr>
              <a:t>www.curriculumbits.com</a:t>
            </a:r>
            <a:r>
              <a:rPr lang="en-GB" dirty="0" smtClean="0">
                <a:hlinkClick r:id="rId2"/>
              </a:rPr>
              <a:t>/</a:t>
            </a:r>
            <a:r>
              <a:rPr lang="en-GB" dirty="0" err="1" smtClean="0">
                <a:hlinkClick r:id="rId2"/>
              </a:rPr>
              <a:t>prodimages</a:t>
            </a:r>
            <a:r>
              <a:rPr lang="en-GB" dirty="0" smtClean="0">
                <a:hlinkClick r:id="rId2"/>
              </a:rPr>
              <a:t>/details/geography/</a:t>
            </a:r>
            <a:r>
              <a:rPr lang="en-GB" dirty="0" err="1" smtClean="0">
                <a:hlinkClick r:id="rId2"/>
              </a:rPr>
              <a:t>waterfalls.html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56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Waterfall Leaflet for Primary Children on a School Trip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03" b="1603"/>
          <a:stretch>
            <a:fillRect/>
          </a:stretch>
        </p:blipFill>
        <p:spPr>
          <a:xfrm>
            <a:off x="1927090" y="3683462"/>
            <a:ext cx="5340950" cy="2937317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Your task is to create a leaflet explaining to a year 5 class what a waterfall is and how it’s formed.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18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62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Waterfalls</vt:lpstr>
      <vt:lpstr>Starter: Think back to the Hydrological Cycle…</vt:lpstr>
      <vt:lpstr>Waterfall DVD</vt:lpstr>
      <vt:lpstr>How is a Waterfall Formed?</vt:lpstr>
      <vt:lpstr>Waterfall Leaflet for Primary Children on a School Trip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Waterfalls</dc:title>
  <dc:creator>sarah woodhead</dc:creator>
  <cp:lastModifiedBy>sarah woodhead</cp:lastModifiedBy>
  <cp:revision>6</cp:revision>
  <dcterms:created xsi:type="dcterms:W3CDTF">2012-02-06T15:59:26Z</dcterms:created>
  <dcterms:modified xsi:type="dcterms:W3CDTF">2012-02-07T08:32:09Z</dcterms:modified>
</cp:coreProperties>
</file>