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8" r:id="rId3"/>
    <p:sldId id="259" r:id="rId4"/>
    <p:sldId id="260" r:id="rId5"/>
    <p:sldId id="278" r:id="rId6"/>
    <p:sldId id="257" r:id="rId7"/>
    <p:sldId id="261" r:id="rId8"/>
    <p:sldId id="262" r:id="rId9"/>
    <p:sldId id="275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E138-2FA1-46A8-B18B-DAC907F0C72B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7F123-3535-473B-A523-9F3DC522D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6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F390065-194A-4060-ADB1-4578C51ADD9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8C60075-80CB-4C15-871D-161FE8D5CBF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280BAC6-3C04-4771-B2B9-64B30110CD4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BD6E6E1-F0DC-4C8B-9FC4-EE629897F08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D3159-EB8F-4A7B-B466-AAACB7379251}" type="slidenum">
              <a:rPr lang="en-US"/>
              <a:pPr/>
              <a:t>11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D644F-2512-486A-80DD-62D9659EBAFC}" type="slidenum">
              <a:rPr lang="en-US"/>
              <a:pPr/>
              <a:t>21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9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9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343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4343400" cy="5410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8BA6D7-AD3A-4832-ABB7-86A01B68C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2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1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4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7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F173B-1C83-4D39-94D9-A919677B4CA3}" type="datetimeFigureOut">
              <a:rPr lang="en-GB" smtClean="0"/>
              <a:t>26/09/2012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819CE-281C-470E-8A66-ADF0C7A05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8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GAGr0yZPY4&amp;playnext=1&amp;list=PL0459319AE5F2A54B&amp;feature=results_vide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swoodhead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892175"/>
          </a:xfrm>
          <a:gradFill rotWithShape="0">
            <a:gsLst>
              <a:gs pos="0">
                <a:srgbClr val="CCEFFF">
                  <a:alpha val="50000"/>
                </a:srgbClr>
              </a:gs>
              <a:gs pos="100000">
                <a:srgbClr val="CCEFFF">
                  <a:gamma/>
                  <a:shade val="98824"/>
                  <a:invGamma/>
                  <a:alpha val="50000"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GB" sz="48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 Urbanisation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4800600" cy="4362450"/>
          </a:xfrm>
          <a:prstGeom prst="rect">
            <a:avLst/>
          </a:prstGeom>
          <a:gradFill rotWithShape="0">
            <a:gsLst>
              <a:gs pos="0">
                <a:srgbClr val="CCEFFF">
                  <a:alpha val="50000"/>
                </a:srgbClr>
              </a:gs>
              <a:gs pos="100000">
                <a:srgbClr val="CCEFFF">
                  <a:gamma/>
                  <a:shade val="96863"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 u="sng" smtClean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Learning Objectives:</a:t>
            </a:r>
            <a:endParaRPr lang="en-US" sz="2800" b="1" smtClean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To be able to…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charset="0"/>
              <a:buAutoNum type="arabicPeriod"/>
              <a:defRPr/>
            </a:pPr>
            <a:r>
              <a:rPr lang="en-US" sz="2800" b="1" smtClean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Define the term urbanisation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charset="0"/>
              <a:buAutoNum type="arabicPeriod"/>
              <a:defRPr/>
            </a:pPr>
            <a:r>
              <a:rPr lang="en-US" sz="2800" b="1" smtClean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Explain the causes of urbanisation in LEDCs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charset="0"/>
              <a:buAutoNum type="arabicPeriod"/>
              <a:defRPr/>
            </a:pPr>
            <a:r>
              <a:rPr lang="en-US" sz="2800" b="1" smtClean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Develop casestudy details of urbanisation and how it links to migration</a:t>
            </a:r>
          </a:p>
        </p:txBody>
      </p:sp>
    </p:spTree>
    <p:extLst>
      <p:ext uri="{BB962C8B-B14F-4D97-AF65-F5344CB8AC3E}">
        <p14:creationId xmlns:p14="http://schemas.microsoft.com/office/powerpoint/2010/main" val="15866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on Urbanisation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http://www.youtube.com/watch?v=HGAGr0yZPY4&amp;playnext=1&amp;list=PL0459319AE5F2A54B&amp;feature=results_video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4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gypt_map1.jpg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4033838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 rot="21281950">
            <a:off x="147638" y="277813"/>
            <a:ext cx="6251575" cy="3276600"/>
          </a:xfrm>
          <a:ln/>
        </p:spPr>
        <p:txBody>
          <a:bodyPr/>
          <a:lstStyle/>
          <a:p>
            <a:r>
              <a:rPr lang="en-GB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Case Study:</a:t>
            </a:r>
            <a:br>
              <a:rPr lang="en-GB" sz="6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Urbanisation In Cairo, Egypt</a:t>
            </a:r>
            <a:endParaRPr lang="en-GB" sz="6000"/>
          </a:p>
        </p:txBody>
      </p:sp>
    </p:spTree>
    <p:extLst>
      <p:ext uri="{BB962C8B-B14F-4D97-AF65-F5344CB8AC3E}">
        <p14:creationId xmlns:p14="http://schemas.microsoft.com/office/powerpoint/2010/main" val="1983737518"/>
      </p:ext>
    </p:extLst>
  </p:cSld>
  <p:clrMapOvr>
    <a:masterClrMapping/>
  </p:clrMapOvr>
  <p:transition spd="med">
    <p:pull dir="d"/>
    <p:sndAc>
      <p:stSnd>
        <p:snd r:embed="rId3" name="CLAP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867400"/>
            <a:ext cx="91440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4C4C4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/>
              <a:t>Urbanisation in </a:t>
            </a:r>
            <a:br>
              <a:rPr lang="en-US" sz="2000"/>
            </a:br>
            <a:r>
              <a:rPr lang="en-US" sz="2000"/>
              <a:t>Cairo, Egypt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2743200" cy="328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 Rounded MT Bold" pitchFamily="34" charset="0"/>
              </a:rPr>
              <a:t>Rural push factors</a:t>
            </a: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562600" y="152400"/>
            <a:ext cx="3429000" cy="328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 Rounded MT Bold" pitchFamily="34" charset="0"/>
              </a:rPr>
              <a:t>Problems</a:t>
            </a: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562600" y="3429000"/>
            <a:ext cx="3429000" cy="328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 Rounded MT Bold" pitchFamily="34" charset="0"/>
              </a:rPr>
              <a:t>Solutions</a:t>
            </a: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52400" y="3429000"/>
            <a:ext cx="2743200" cy="328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 Rounded MT Bold" pitchFamily="34" charset="0"/>
              </a:rPr>
              <a:t>Urban pull factors</a:t>
            </a: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 Rounded MT Bold" pitchFamily="34" charset="0"/>
            </a:endParaRPr>
          </a:p>
        </p:txBody>
      </p:sp>
      <p:pic>
        <p:nvPicPr>
          <p:cNvPr id="46090" name="Picture 10" descr="&#10;afoutl.gif  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514600" cy="23987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267200" y="228600"/>
            <a:ext cx="5334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2971800" y="838200"/>
            <a:ext cx="129540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4800600" y="838200"/>
            <a:ext cx="68580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6089" name="Picture 9" descr="map.GIF                                                        000B0DC9Macintosh HD                   C3E350A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4925"/>
            <a:ext cx="2514600" cy="2378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2971800" y="228600"/>
            <a:ext cx="129540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800600" y="228600"/>
            <a:ext cx="68580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8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4953000" cy="1371600"/>
          </a:xfrm>
          <a:ln/>
        </p:spPr>
        <p:txBody>
          <a:bodyPr/>
          <a:lstStyle/>
          <a:p>
            <a:r>
              <a:rPr lang="en-GB" b="0">
                <a:effectLst>
                  <a:outerShdw blurRad="38100" dist="38100" dir="2700000" algn="tl">
                    <a:srgbClr val="C0C0C0"/>
                  </a:outerShdw>
                </a:effectLst>
              </a:rPr>
              <a:t>Push Factors </a:t>
            </a:r>
            <a:r>
              <a:rPr lang="en-GB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- from countryside</a:t>
            </a:r>
            <a:endParaRPr lang="en-GB" b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828800"/>
            <a:ext cx="3810000" cy="4800600"/>
          </a:xfrm>
          <a:ln/>
        </p:spPr>
        <p:txBody>
          <a:bodyPr/>
          <a:lstStyle/>
          <a:p>
            <a:r>
              <a:rPr lang="en-GB" sz="2800"/>
              <a:t>Drought in desert</a:t>
            </a:r>
          </a:p>
          <a:p>
            <a:r>
              <a:rPr lang="en-GB" sz="2800"/>
              <a:t>Unreliable weather, bad for growing crops, no water</a:t>
            </a:r>
          </a:p>
          <a:p>
            <a:r>
              <a:rPr lang="en-GB" sz="2800"/>
              <a:t>Unreliable water supply, runs out</a:t>
            </a:r>
          </a:p>
          <a:p>
            <a:r>
              <a:rPr lang="en-GB" sz="2800"/>
              <a:t>No jobs</a:t>
            </a:r>
          </a:p>
          <a:p>
            <a:r>
              <a:rPr lang="en-GB" sz="2800"/>
              <a:t>Unpleasant conditions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1950"/>
            <a:ext cx="37338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2638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28902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  <a:ln/>
        </p:spPr>
        <p:txBody>
          <a:bodyPr/>
          <a:lstStyle/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Pull Factors </a:t>
            </a: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- to urban areas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733800" cy="4876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Irrigated, fertile land on the Nile delta</a:t>
            </a:r>
          </a:p>
          <a:p>
            <a:pPr>
              <a:lnSpc>
                <a:spcPct val="90000"/>
              </a:lnSpc>
            </a:pPr>
            <a:r>
              <a:rPr lang="en-GB" sz="2800"/>
              <a:t>reliable water supply</a:t>
            </a:r>
          </a:p>
          <a:p>
            <a:pPr>
              <a:lnSpc>
                <a:spcPct val="90000"/>
              </a:lnSpc>
            </a:pPr>
            <a:r>
              <a:rPr lang="en-GB" sz="2800"/>
              <a:t>“bright lights of city” effect</a:t>
            </a:r>
          </a:p>
          <a:p>
            <a:pPr>
              <a:lnSpc>
                <a:spcPct val="90000"/>
              </a:lnSpc>
            </a:pPr>
            <a:r>
              <a:rPr lang="en-GB" sz="2800"/>
              <a:t>job opportunities</a:t>
            </a:r>
          </a:p>
          <a:p>
            <a:pPr>
              <a:lnSpc>
                <a:spcPct val="90000"/>
              </a:lnSpc>
            </a:pPr>
            <a:r>
              <a:rPr lang="en-GB" sz="2800"/>
              <a:t>inertia - if people move, others will follow</a:t>
            </a:r>
            <a:endParaRPr lang="en-GB" sz="24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03860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403860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81388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09600"/>
            <a:ext cx="3810000" cy="4114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New, modern European additions to the city, such as Parisian style boulevards and commercial centres, as well as bridges and transport links</a:t>
            </a:r>
          </a:p>
          <a:p>
            <a:pPr>
              <a:lnSpc>
                <a:spcPct val="90000"/>
              </a:lnSpc>
            </a:pPr>
            <a:r>
              <a:rPr lang="en-GB" sz="2400"/>
              <a:t>New suburbs built</a:t>
            </a:r>
          </a:p>
          <a:p>
            <a:pPr>
              <a:lnSpc>
                <a:spcPct val="90000"/>
              </a:lnSpc>
            </a:pPr>
            <a:r>
              <a:rPr lang="en-GB" sz="2400"/>
              <a:t>Egypt becomes free of European control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0386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733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83385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ln/>
        </p:spPr>
        <p:txBody>
          <a:bodyPr/>
          <a:lstStyle/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Urban Problems</a:t>
            </a: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886200" cy="44196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Strain on services - demand for piped water, sewers, schools, paved roads and electricity</a:t>
            </a:r>
          </a:p>
          <a:p>
            <a:pPr>
              <a:lnSpc>
                <a:spcPct val="90000"/>
              </a:lnSpc>
            </a:pPr>
            <a:r>
              <a:rPr lang="en-GB" sz="2400"/>
              <a:t>Traffic congestion, air pollution and water pollution</a:t>
            </a:r>
          </a:p>
          <a:p>
            <a:pPr>
              <a:lnSpc>
                <a:spcPct val="90000"/>
              </a:lnSpc>
            </a:pPr>
            <a:r>
              <a:rPr lang="en-GB" sz="2400"/>
              <a:t>Housing shortages - people live in ‘The City of the Dead’ = old cemetery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35052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5052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53053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34400" cy="55626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Lack of permanent jobs</a:t>
            </a:r>
          </a:p>
          <a:p>
            <a:pPr>
              <a:lnSpc>
                <a:spcPct val="90000"/>
              </a:lnSpc>
            </a:pPr>
            <a:r>
              <a:rPr lang="en-GB" sz="2800"/>
              <a:t>illegal housing is built on ‘green’ land, and protected farmland</a:t>
            </a:r>
          </a:p>
          <a:p>
            <a:pPr>
              <a:lnSpc>
                <a:spcPct val="90000"/>
              </a:lnSpc>
            </a:pPr>
            <a:r>
              <a:rPr lang="en-GB" sz="2800"/>
              <a:t>overcrowding, lack of basic sanitation and poor refuse collection, in temperatures of 40oC +, leads to disease and illness.</a:t>
            </a:r>
          </a:p>
          <a:p>
            <a:pPr>
              <a:lnSpc>
                <a:spcPct val="90000"/>
              </a:lnSpc>
            </a:pPr>
            <a:r>
              <a:rPr lang="en-GB" sz="2800"/>
              <a:t>3 million people now live in the city of the dead in the tombs of old Cairo</a:t>
            </a:r>
          </a:p>
          <a:p>
            <a:pPr>
              <a:lnSpc>
                <a:spcPct val="90000"/>
              </a:lnSpc>
            </a:pPr>
            <a:r>
              <a:rPr lang="en-GB" sz="2800"/>
              <a:t>people are squatters on rooftops of office buildings and flats in home made huts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81541307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640763" cy="6019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Private landlords illegally add extra storeys to their existing blocks of flats</a:t>
            </a:r>
          </a:p>
          <a:p>
            <a:pPr>
              <a:lnSpc>
                <a:spcPct val="90000"/>
              </a:lnSpc>
            </a:pPr>
            <a:r>
              <a:rPr lang="en-GB"/>
              <a:t>rich poor imbalance - very few rich, many poor</a:t>
            </a:r>
          </a:p>
          <a:p>
            <a:pPr>
              <a:lnSpc>
                <a:spcPct val="90000"/>
              </a:lnSpc>
            </a:pPr>
            <a:r>
              <a:rPr lang="en-GB"/>
              <a:t>no enforcement of catalytic converters on cars, or unleaded fuel, this leads to  toxic smog</a:t>
            </a:r>
          </a:p>
          <a:p>
            <a:pPr>
              <a:lnSpc>
                <a:spcPct val="90000"/>
              </a:lnSpc>
            </a:pPr>
            <a:r>
              <a:rPr lang="en-GB"/>
              <a:t>low pay for jobs, and unskilled jobs are hard to come by</a:t>
            </a:r>
          </a:p>
          <a:p>
            <a:pPr>
              <a:lnSpc>
                <a:spcPct val="90000"/>
              </a:lnSpc>
            </a:pPr>
            <a:r>
              <a:rPr lang="en-GB"/>
              <a:t>polluted sewage water raises the water table, and rots the foundations of buildings</a:t>
            </a:r>
          </a:p>
        </p:txBody>
      </p:sp>
    </p:spTree>
    <p:extLst>
      <p:ext uri="{BB962C8B-B14F-4D97-AF65-F5344CB8AC3E}">
        <p14:creationId xmlns:p14="http://schemas.microsoft.com/office/powerpoint/2010/main" val="3816635770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ln/>
        </p:spPr>
        <p:txBody>
          <a:bodyPr/>
          <a:lstStyle/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Solutions</a:t>
            </a: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276600" cy="4495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Gentrification - improving city</a:t>
            </a:r>
          </a:p>
          <a:p>
            <a:pPr>
              <a:lnSpc>
                <a:spcPct val="90000"/>
              </a:lnSpc>
            </a:pPr>
            <a:r>
              <a:rPr lang="en-GB" sz="2400"/>
              <a:t>Building a new sewage system (greater Cairo sewage project)</a:t>
            </a:r>
          </a:p>
          <a:p>
            <a:pPr>
              <a:lnSpc>
                <a:spcPct val="90000"/>
              </a:lnSpc>
            </a:pPr>
            <a:r>
              <a:rPr lang="en-GB" sz="2400"/>
              <a:t>Zabbaleen people given official contract to collect waste and sewage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100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343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48512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urbanisation?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dirty="0" smtClean="0"/>
              <a:t>Discuss on your tables what you think urbanisation is</a:t>
            </a:r>
          </a:p>
          <a:p>
            <a:pPr marL="0" indent="0" eaLnBrk="1" hangingPunct="1">
              <a:buFontTx/>
              <a:buNone/>
            </a:pPr>
            <a:endParaRPr lang="en-GB" dirty="0" smtClean="0"/>
          </a:p>
          <a:p>
            <a:pPr marL="0" indent="0" eaLnBrk="1" hangingPunct="1">
              <a:buFontTx/>
              <a:buNone/>
            </a:pPr>
            <a:r>
              <a:rPr lang="en-GB" dirty="0" smtClean="0"/>
              <a:t>Present this in the form of a spider </a:t>
            </a:r>
            <a:r>
              <a:rPr lang="en-GB" dirty="0" smtClean="0"/>
              <a:t>diagram in the back of your books</a:t>
            </a:r>
            <a:endParaRPr lang="en-GB" dirty="0" smtClean="0"/>
          </a:p>
          <a:p>
            <a:pPr marL="0" indent="0" eaLnBrk="1" hangingPunct="1">
              <a:buFontTx/>
              <a:buNone/>
            </a:pPr>
            <a:endParaRPr lang="en-GB" dirty="0" smtClean="0"/>
          </a:p>
          <a:p>
            <a:pPr marL="0" indent="0" eaLnBrk="1" hangingPunct="1"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34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4038600" cy="44196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New satellite and dormitory town are built in areas around Cairo</a:t>
            </a:r>
          </a:p>
          <a:p>
            <a:pPr>
              <a:lnSpc>
                <a:spcPct val="90000"/>
              </a:lnSpc>
            </a:pPr>
            <a:r>
              <a:rPr lang="en-GB" sz="2400"/>
              <a:t>a massive new ring road and metro system have been built</a:t>
            </a:r>
          </a:p>
          <a:p>
            <a:pPr>
              <a:lnSpc>
                <a:spcPct val="90000"/>
              </a:lnSpc>
            </a:pPr>
            <a:r>
              <a:rPr lang="en-GB" sz="2400"/>
              <a:t>waste is seen as a resource</a:t>
            </a:r>
          </a:p>
          <a:p>
            <a:pPr>
              <a:lnSpc>
                <a:spcPct val="90000"/>
              </a:lnSpc>
            </a:pPr>
            <a:r>
              <a:rPr lang="en-GB" sz="2400"/>
              <a:t>a drop in birth rate may be the best solution long-term</a:t>
            </a:r>
            <a:endParaRPr lang="en-GB" sz="2000"/>
          </a:p>
          <a:p>
            <a:pPr>
              <a:lnSpc>
                <a:spcPct val="90000"/>
              </a:lnSpc>
            </a:pPr>
            <a:endParaRPr lang="en-GB" sz="200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19100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11480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14725"/>
      </p:ext>
    </p:extLst>
  </p:cSld>
  <p:clrMapOvr>
    <a:masterClrMapping/>
  </p:clrMapOvr>
  <p:transition spd="med">
    <p:pull dir="d"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2362200"/>
            <a:ext cx="5040313" cy="388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600" b="1">
                <a:latin typeface="Tahoma" charset="0"/>
              </a:rPr>
              <a:t>Lagos, Nigeria Background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Tahoma" charset="0"/>
              </a:rPr>
              <a:t>Nigeria is the economic power-house of West Africa with vast natural resources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Tahoma" charset="0"/>
              </a:rPr>
              <a:t>Nigeria is the most populated country in Africa with 149m people. The urban/rural balance is 48:52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Tahoma" charset="0"/>
              </a:rPr>
              <a:t>Nigeria’s population is one of the fastest growing in the world with a doubling rate of 22 years. Over half the population is under the age of 20.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Tahoma" charset="0"/>
              </a:rPr>
              <a:t>Lagos used to be the capital of Nigeria, but the  more central Abuja became the new capital in 1991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1600">
                <a:latin typeface="Tahoma" charset="0"/>
              </a:rPr>
              <a:t>Lagos is one of the fastest growing mega-cities in the world. Due to become the world’s 3</a:t>
            </a:r>
            <a:r>
              <a:rPr lang="en-GB" sz="1600" baseline="30000">
                <a:latin typeface="Tahoma" charset="0"/>
              </a:rPr>
              <a:t>rd</a:t>
            </a:r>
            <a:r>
              <a:rPr lang="en-GB" sz="1600">
                <a:latin typeface="Tahoma" charset="0"/>
              </a:rPr>
              <a:t> largest city in 2010</a:t>
            </a:r>
          </a:p>
        </p:txBody>
      </p:sp>
      <p:pic>
        <p:nvPicPr>
          <p:cNvPr id="16387" name="Picture 3" descr="nig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369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N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657600" cy="2089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86200" y="152400"/>
            <a:ext cx="51054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b="1">
                <a:latin typeface="Tahoma" charset="0"/>
              </a:rPr>
              <a:t>Case-Study of a rapidly urbanising city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latin typeface="Tahoma" charset="0"/>
              </a:rPr>
              <a:t>Lagos, Nigeria, W. Africa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i="1">
                <a:latin typeface="Tahoma" charset="0"/>
              </a:rPr>
              <a:t>What are the consequences of rapid urbanisation?</a:t>
            </a:r>
          </a:p>
        </p:txBody>
      </p:sp>
    </p:spTree>
    <p:extLst>
      <p:ext uri="{BB962C8B-B14F-4D97-AF65-F5344CB8AC3E}">
        <p14:creationId xmlns:p14="http://schemas.microsoft.com/office/powerpoint/2010/main" val="42215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Come up with a sentence which uses as many key words as possible</a:t>
            </a:r>
          </a:p>
          <a:p>
            <a:r>
              <a:rPr lang="en-GB" dirty="0" smtClean="0"/>
              <a:t>The person with the most key words wins some </a:t>
            </a:r>
            <a:r>
              <a:rPr lang="en-GB" dirty="0" err="1" smtClean="0"/>
              <a:t>haribo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urbanisation?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47813" y="5853113"/>
            <a:ext cx="4248150" cy="611187"/>
          </a:xfrm>
          <a:prstGeom prst="rect">
            <a:avLst/>
          </a:prstGeom>
          <a:solidFill>
            <a:srgbClr val="FFC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 Rounded MT Bold" pitchFamily="34" charset="0"/>
              </a:rPr>
              <a:t>Mostly happening in LEDCs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787900" y="4149725"/>
            <a:ext cx="3671888" cy="1223963"/>
          </a:xfrm>
          <a:prstGeom prst="rect">
            <a:avLst/>
          </a:prstGeom>
          <a:solidFill>
            <a:srgbClr val="FFC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 Rounded MT Bold" pitchFamily="34" charset="0"/>
              </a:rPr>
              <a:t>In 1950 29% of the world’s population lived in cities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555875" y="1035050"/>
            <a:ext cx="3671888" cy="1196975"/>
          </a:xfrm>
          <a:prstGeom prst="rect">
            <a:avLst/>
          </a:prstGeom>
          <a:solidFill>
            <a:srgbClr val="FFC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 Rounded MT Bold" pitchFamily="34" charset="0"/>
              </a:rPr>
              <a:t>In 1800 only 3% of the population lived in cities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539750" y="3752850"/>
            <a:ext cx="3671888" cy="1512888"/>
          </a:xfrm>
          <a:prstGeom prst="rect">
            <a:avLst/>
          </a:prstGeom>
          <a:solidFill>
            <a:srgbClr val="FFC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 Rounded MT Bold" pitchFamily="34" charset="0"/>
              </a:rPr>
              <a:t>Urbanisation is the increase in proportion of people living in cities and towns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3298825" y="2800350"/>
            <a:ext cx="5616575" cy="503238"/>
          </a:xfrm>
          <a:prstGeom prst="rect">
            <a:avLst/>
          </a:prstGeom>
          <a:solidFill>
            <a:srgbClr val="FFC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 Rounded MT Bold" pitchFamily="34" charset="0"/>
              </a:rPr>
              <a:t>Gathered pace from 1950 onwards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323850" y="1035050"/>
            <a:ext cx="1835150" cy="2268538"/>
          </a:xfrm>
          <a:prstGeom prst="rect">
            <a:avLst/>
          </a:prstGeom>
          <a:solidFill>
            <a:srgbClr val="FFC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 Rounded MT Bold" pitchFamily="34" charset="0"/>
              </a:rPr>
              <a:t>Most developed countries urbanised in the late 1800s</a:t>
            </a:r>
          </a:p>
        </p:txBody>
      </p:sp>
    </p:spTree>
    <p:extLst>
      <p:ext uri="{BB962C8B-B14F-4D97-AF65-F5344CB8AC3E}">
        <p14:creationId xmlns:p14="http://schemas.microsoft.com/office/powerpoint/2010/main" val="35592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475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0" dirty="0" smtClean="0"/>
              <a:t>"the process by which there is an increase in the proportion (not number) of people living in urban areas”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6147" name="SMARTPenAnnotation0"/>
          <p:cNvSpPr>
            <a:spLocks/>
          </p:cNvSpPr>
          <p:nvPr/>
        </p:nvSpPr>
        <p:spPr bwMode="auto">
          <a:xfrm>
            <a:off x="4081463" y="4160838"/>
            <a:ext cx="407987" cy="296862"/>
          </a:xfrm>
          <a:custGeom>
            <a:avLst/>
            <a:gdLst>
              <a:gd name="T0" fmla="*/ 0 w 257"/>
              <a:gd name="T1" fmla="*/ 100012 h 187"/>
              <a:gd name="T2" fmla="*/ 1587 w 257"/>
              <a:gd name="T3" fmla="*/ 149225 h 187"/>
              <a:gd name="T4" fmla="*/ 4762 w 257"/>
              <a:gd name="T5" fmla="*/ 182562 h 187"/>
              <a:gd name="T6" fmla="*/ 6350 w 257"/>
              <a:gd name="T7" fmla="*/ 204787 h 187"/>
              <a:gd name="T8" fmla="*/ 11112 w 257"/>
              <a:gd name="T9" fmla="*/ 222250 h 187"/>
              <a:gd name="T10" fmla="*/ 15875 w 257"/>
              <a:gd name="T11" fmla="*/ 239712 h 187"/>
              <a:gd name="T12" fmla="*/ 25400 w 257"/>
              <a:gd name="T13" fmla="*/ 254000 h 187"/>
              <a:gd name="T14" fmla="*/ 36512 w 257"/>
              <a:gd name="T15" fmla="*/ 268287 h 187"/>
              <a:gd name="T16" fmla="*/ 50800 w 257"/>
              <a:gd name="T17" fmla="*/ 279400 h 187"/>
              <a:gd name="T18" fmla="*/ 68262 w 257"/>
              <a:gd name="T19" fmla="*/ 284162 h 187"/>
              <a:gd name="T20" fmla="*/ 92075 w 257"/>
              <a:gd name="T21" fmla="*/ 279400 h 187"/>
              <a:gd name="T22" fmla="*/ 114300 w 257"/>
              <a:gd name="T23" fmla="*/ 269875 h 187"/>
              <a:gd name="T24" fmla="*/ 123825 w 257"/>
              <a:gd name="T25" fmla="*/ 260350 h 187"/>
              <a:gd name="T26" fmla="*/ 134937 w 257"/>
              <a:gd name="T27" fmla="*/ 244475 h 187"/>
              <a:gd name="T28" fmla="*/ 146050 w 257"/>
              <a:gd name="T29" fmla="*/ 225425 h 187"/>
              <a:gd name="T30" fmla="*/ 192087 w 257"/>
              <a:gd name="T31" fmla="*/ 149225 h 187"/>
              <a:gd name="T32" fmla="*/ 198437 w 257"/>
              <a:gd name="T33" fmla="*/ 134937 h 187"/>
              <a:gd name="T34" fmla="*/ 201612 w 257"/>
              <a:gd name="T35" fmla="*/ 125412 h 187"/>
              <a:gd name="T36" fmla="*/ 203200 w 257"/>
              <a:gd name="T37" fmla="*/ 125412 h 187"/>
              <a:gd name="T38" fmla="*/ 204787 w 257"/>
              <a:gd name="T39" fmla="*/ 158750 h 187"/>
              <a:gd name="T40" fmla="*/ 206375 w 257"/>
              <a:gd name="T41" fmla="*/ 203200 h 187"/>
              <a:gd name="T42" fmla="*/ 211137 w 257"/>
              <a:gd name="T43" fmla="*/ 263525 h 187"/>
              <a:gd name="T44" fmla="*/ 212725 w 257"/>
              <a:gd name="T45" fmla="*/ 276225 h 187"/>
              <a:gd name="T46" fmla="*/ 212725 w 257"/>
              <a:gd name="T47" fmla="*/ 269875 h 187"/>
              <a:gd name="T48" fmla="*/ 215900 w 257"/>
              <a:gd name="T49" fmla="*/ 252412 h 187"/>
              <a:gd name="T50" fmla="*/ 228600 w 257"/>
              <a:gd name="T51" fmla="*/ 198437 h 187"/>
              <a:gd name="T52" fmla="*/ 239712 w 257"/>
              <a:gd name="T53" fmla="*/ 153987 h 187"/>
              <a:gd name="T54" fmla="*/ 252412 w 257"/>
              <a:gd name="T55" fmla="*/ 119062 h 187"/>
              <a:gd name="T56" fmla="*/ 268287 w 257"/>
              <a:gd name="T57" fmla="*/ 88900 h 187"/>
              <a:gd name="T58" fmla="*/ 284162 w 257"/>
              <a:gd name="T59" fmla="*/ 68262 h 187"/>
              <a:gd name="T60" fmla="*/ 293687 w 257"/>
              <a:gd name="T61" fmla="*/ 55562 h 187"/>
              <a:gd name="T62" fmla="*/ 306387 w 257"/>
              <a:gd name="T63" fmla="*/ 50800 h 187"/>
              <a:gd name="T64" fmla="*/ 320675 w 257"/>
              <a:gd name="T65" fmla="*/ 47625 h 187"/>
              <a:gd name="T66" fmla="*/ 330200 w 257"/>
              <a:gd name="T67" fmla="*/ 50800 h 187"/>
              <a:gd name="T68" fmla="*/ 346075 w 257"/>
              <a:gd name="T69" fmla="*/ 61912 h 187"/>
              <a:gd name="T70" fmla="*/ 357187 w 257"/>
              <a:gd name="T71" fmla="*/ 76200 h 187"/>
              <a:gd name="T72" fmla="*/ 368300 w 257"/>
              <a:gd name="T73" fmla="*/ 92075 h 187"/>
              <a:gd name="T74" fmla="*/ 376237 w 257"/>
              <a:gd name="T75" fmla="*/ 112712 h 187"/>
              <a:gd name="T76" fmla="*/ 382587 w 257"/>
              <a:gd name="T77" fmla="*/ 134937 h 187"/>
              <a:gd name="T78" fmla="*/ 395287 w 257"/>
              <a:gd name="T79" fmla="*/ 182562 h 187"/>
              <a:gd name="T80" fmla="*/ 398462 w 257"/>
              <a:gd name="T81" fmla="*/ 206375 h 187"/>
              <a:gd name="T82" fmla="*/ 400050 w 257"/>
              <a:gd name="T83" fmla="*/ 228600 h 187"/>
              <a:gd name="T84" fmla="*/ 401637 w 257"/>
              <a:gd name="T85" fmla="*/ 257175 h 187"/>
              <a:gd name="T86" fmla="*/ 406400 w 257"/>
              <a:gd name="T87" fmla="*/ 271462 h 187"/>
              <a:gd name="T88" fmla="*/ 404812 w 257"/>
              <a:gd name="T89" fmla="*/ 282575 h 18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57" h="187">
                <a:moveTo>
                  <a:pt x="0" y="0"/>
                </a:moveTo>
                <a:lnTo>
                  <a:pt x="0" y="63"/>
                </a:lnTo>
                <a:lnTo>
                  <a:pt x="0" y="80"/>
                </a:lnTo>
                <a:lnTo>
                  <a:pt x="1" y="94"/>
                </a:lnTo>
                <a:lnTo>
                  <a:pt x="3" y="106"/>
                </a:lnTo>
                <a:lnTo>
                  <a:pt x="3" y="115"/>
                </a:lnTo>
                <a:lnTo>
                  <a:pt x="4" y="122"/>
                </a:lnTo>
                <a:lnTo>
                  <a:pt x="4" y="129"/>
                </a:lnTo>
                <a:lnTo>
                  <a:pt x="5" y="135"/>
                </a:lnTo>
                <a:lnTo>
                  <a:pt x="7" y="140"/>
                </a:lnTo>
                <a:lnTo>
                  <a:pt x="8" y="146"/>
                </a:lnTo>
                <a:lnTo>
                  <a:pt x="10" y="151"/>
                </a:lnTo>
                <a:lnTo>
                  <a:pt x="13" y="156"/>
                </a:lnTo>
                <a:lnTo>
                  <a:pt x="16" y="160"/>
                </a:lnTo>
                <a:lnTo>
                  <a:pt x="19" y="164"/>
                </a:lnTo>
                <a:lnTo>
                  <a:pt x="23" y="169"/>
                </a:lnTo>
                <a:lnTo>
                  <a:pt x="29" y="174"/>
                </a:lnTo>
                <a:lnTo>
                  <a:pt x="32" y="176"/>
                </a:lnTo>
                <a:lnTo>
                  <a:pt x="39" y="178"/>
                </a:lnTo>
                <a:lnTo>
                  <a:pt x="43" y="179"/>
                </a:lnTo>
                <a:lnTo>
                  <a:pt x="50" y="178"/>
                </a:lnTo>
                <a:lnTo>
                  <a:pt x="58" y="176"/>
                </a:lnTo>
                <a:lnTo>
                  <a:pt x="68" y="172"/>
                </a:lnTo>
                <a:lnTo>
                  <a:pt x="72" y="170"/>
                </a:lnTo>
                <a:lnTo>
                  <a:pt x="76" y="167"/>
                </a:lnTo>
                <a:lnTo>
                  <a:pt x="78" y="164"/>
                </a:lnTo>
                <a:lnTo>
                  <a:pt x="81" y="159"/>
                </a:lnTo>
                <a:lnTo>
                  <a:pt x="85" y="154"/>
                </a:lnTo>
                <a:lnTo>
                  <a:pt x="88" y="148"/>
                </a:lnTo>
                <a:lnTo>
                  <a:pt x="92" y="142"/>
                </a:lnTo>
                <a:lnTo>
                  <a:pt x="113" y="107"/>
                </a:lnTo>
                <a:lnTo>
                  <a:pt x="121" y="94"/>
                </a:lnTo>
                <a:lnTo>
                  <a:pt x="123" y="89"/>
                </a:lnTo>
                <a:lnTo>
                  <a:pt x="125" y="85"/>
                </a:lnTo>
                <a:lnTo>
                  <a:pt x="126" y="82"/>
                </a:lnTo>
                <a:lnTo>
                  <a:pt x="127" y="79"/>
                </a:lnTo>
                <a:lnTo>
                  <a:pt x="128" y="78"/>
                </a:lnTo>
                <a:lnTo>
                  <a:pt x="128" y="79"/>
                </a:lnTo>
                <a:lnTo>
                  <a:pt x="129" y="81"/>
                </a:lnTo>
                <a:lnTo>
                  <a:pt x="129" y="100"/>
                </a:lnTo>
                <a:lnTo>
                  <a:pt x="129" y="113"/>
                </a:lnTo>
                <a:lnTo>
                  <a:pt x="130" y="128"/>
                </a:lnTo>
                <a:lnTo>
                  <a:pt x="131" y="142"/>
                </a:lnTo>
                <a:lnTo>
                  <a:pt x="133" y="166"/>
                </a:lnTo>
                <a:lnTo>
                  <a:pt x="133" y="171"/>
                </a:lnTo>
                <a:lnTo>
                  <a:pt x="134" y="174"/>
                </a:lnTo>
                <a:lnTo>
                  <a:pt x="134" y="170"/>
                </a:lnTo>
                <a:lnTo>
                  <a:pt x="135" y="165"/>
                </a:lnTo>
                <a:lnTo>
                  <a:pt x="136" y="159"/>
                </a:lnTo>
                <a:lnTo>
                  <a:pt x="139" y="147"/>
                </a:lnTo>
                <a:lnTo>
                  <a:pt x="144" y="125"/>
                </a:lnTo>
                <a:lnTo>
                  <a:pt x="148" y="108"/>
                </a:lnTo>
                <a:lnTo>
                  <a:pt x="151" y="97"/>
                </a:lnTo>
                <a:lnTo>
                  <a:pt x="155" y="86"/>
                </a:lnTo>
                <a:lnTo>
                  <a:pt x="159" y="75"/>
                </a:lnTo>
                <a:lnTo>
                  <a:pt x="164" y="65"/>
                </a:lnTo>
                <a:lnTo>
                  <a:pt x="169" y="56"/>
                </a:lnTo>
                <a:lnTo>
                  <a:pt x="175" y="49"/>
                </a:lnTo>
                <a:lnTo>
                  <a:pt x="179" y="43"/>
                </a:lnTo>
                <a:lnTo>
                  <a:pt x="182" y="39"/>
                </a:lnTo>
                <a:lnTo>
                  <a:pt x="185" y="35"/>
                </a:lnTo>
                <a:lnTo>
                  <a:pt x="189" y="33"/>
                </a:lnTo>
                <a:lnTo>
                  <a:pt x="193" y="32"/>
                </a:lnTo>
                <a:lnTo>
                  <a:pt x="198" y="30"/>
                </a:lnTo>
                <a:lnTo>
                  <a:pt x="202" y="30"/>
                </a:lnTo>
                <a:lnTo>
                  <a:pt x="205" y="31"/>
                </a:lnTo>
                <a:lnTo>
                  <a:pt x="208" y="32"/>
                </a:lnTo>
                <a:lnTo>
                  <a:pt x="214" y="36"/>
                </a:lnTo>
                <a:lnTo>
                  <a:pt x="218" y="39"/>
                </a:lnTo>
                <a:lnTo>
                  <a:pt x="221" y="43"/>
                </a:lnTo>
                <a:lnTo>
                  <a:pt x="225" y="48"/>
                </a:lnTo>
                <a:lnTo>
                  <a:pt x="229" y="52"/>
                </a:lnTo>
                <a:lnTo>
                  <a:pt x="232" y="58"/>
                </a:lnTo>
                <a:lnTo>
                  <a:pt x="234" y="64"/>
                </a:lnTo>
                <a:lnTo>
                  <a:pt x="237" y="71"/>
                </a:lnTo>
                <a:lnTo>
                  <a:pt x="239" y="78"/>
                </a:lnTo>
                <a:lnTo>
                  <a:pt x="241" y="85"/>
                </a:lnTo>
                <a:lnTo>
                  <a:pt x="245" y="100"/>
                </a:lnTo>
                <a:lnTo>
                  <a:pt x="249" y="115"/>
                </a:lnTo>
                <a:lnTo>
                  <a:pt x="250" y="122"/>
                </a:lnTo>
                <a:lnTo>
                  <a:pt x="251" y="130"/>
                </a:lnTo>
                <a:lnTo>
                  <a:pt x="252" y="137"/>
                </a:lnTo>
                <a:lnTo>
                  <a:pt x="252" y="144"/>
                </a:lnTo>
                <a:lnTo>
                  <a:pt x="252" y="157"/>
                </a:lnTo>
                <a:lnTo>
                  <a:pt x="253" y="162"/>
                </a:lnTo>
                <a:lnTo>
                  <a:pt x="254" y="167"/>
                </a:lnTo>
                <a:lnTo>
                  <a:pt x="256" y="171"/>
                </a:lnTo>
                <a:lnTo>
                  <a:pt x="256" y="175"/>
                </a:lnTo>
                <a:lnTo>
                  <a:pt x="255" y="178"/>
                </a:lnTo>
                <a:lnTo>
                  <a:pt x="253" y="186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SMARTPenAnnotation1"/>
          <p:cNvSpPr>
            <a:spLocks/>
          </p:cNvSpPr>
          <p:nvPr/>
        </p:nvSpPr>
        <p:spPr bwMode="auto">
          <a:xfrm>
            <a:off x="4152900" y="3983038"/>
            <a:ext cx="3175" cy="1587"/>
          </a:xfrm>
          <a:custGeom>
            <a:avLst/>
            <a:gdLst>
              <a:gd name="T0" fmla="*/ 0 w 2"/>
              <a:gd name="T1" fmla="*/ 0 h 1"/>
              <a:gd name="T2" fmla="*/ 1588 w 2"/>
              <a:gd name="T3" fmla="*/ 0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SMARTPenAnnotation2"/>
          <p:cNvSpPr>
            <a:spLocks/>
          </p:cNvSpPr>
          <p:nvPr/>
        </p:nvSpPr>
        <p:spPr bwMode="auto">
          <a:xfrm>
            <a:off x="4732338" y="3898900"/>
            <a:ext cx="279400" cy="773113"/>
          </a:xfrm>
          <a:custGeom>
            <a:avLst/>
            <a:gdLst>
              <a:gd name="T0" fmla="*/ 277813 w 176"/>
              <a:gd name="T1" fmla="*/ 47625 h 487"/>
              <a:gd name="T2" fmla="*/ 268288 w 176"/>
              <a:gd name="T3" fmla="*/ 42863 h 487"/>
              <a:gd name="T4" fmla="*/ 263525 w 176"/>
              <a:gd name="T5" fmla="*/ 39688 h 487"/>
              <a:gd name="T6" fmla="*/ 257175 w 176"/>
              <a:gd name="T7" fmla="*/ 34925 h 487"/>
              <a:gd name="T8" fmla="*/ 247650 w 176"/>
              <a:gd name="T9" fmla="*/ 26988 h 487"/>
              <a:gd name="T10" fmla="*/ 239713 w 176"/>
              <a:gd name="T11" fmla="*/ 19050 h 487"/>
              <a:gd name="T12" fmla="*/ 234950 w 176"/>
              <a:gd name="T13" fmla="*/ 15875 h 487"/>
              <a:gd name="T14" fmla="*/ 228600 w 176"/>
              <a:gd name="T15" fmla="*/ 12700 h 487"/>
              <a:gd name="T16" fmla="*/ 220663 w 176"/>
              <a:gd name="T17" fmla="*/ 9525 h 487"/>
              <a:gd name="T18" fmla="*/ 212725 w 176"/>
              <a:gd name="T19" fmla="*/ 6350 h 487"/>
              <a:gd name="T20" fmla="*/ 195263 w 176"/>
              <a:gd name="T21" fmla="*/ 0 h 487"/>
              <a:gd name="T22" fmla="*/ 185738 w 176"/>
              <a:gd name="T23" fmla="*/ 0 h 487"/>
              <a:gd name="T24" fmla="*/ 176213 w 176"/>
              <a:gd name="T25" fmla="*/ 0 h 487"/>
              <a:gd name="T26" fmla="*/ 165100 w 176"/>
              <a:gd name="T27" fmla="*/ 1588 h 487"/>
              <a:gd name="T28" fmla="*/ 155575 w 176"/>
              <a:gd name="T29" fmla="*/ 3175 h 487"/>
              <a:gd name="T30" fmla="*/ 144463 w 176"/>
              <a:gd name="T31" fmla="*/ 7938 h 487"/>
              <a:gd name="T32" fmla="*/ 134938 w 176"/>
              <a:gd name="T33" fmla="*/ 12700 h 487"/>
              <a:gd name="T34" fmla="*/ 127000 w 176"/>
              <a:gd name="T35" fmla="*/ 20638 h 487"/>
              <a:gd name="T36" fmla="*/ 119063 w 176"/>
              <a:gd name="T37" fmla="*/ 30163 h 487"/>
              <a:gd name="T38" fmla="*/ 88900 w 176"/>
              <a:gd name="T39" fmla="*/ 82550 h 487"/>
              <a:gd name="T40" fmla="*/ 82550 w 176"/>
              <a:gd name="T41" fmla="*/ 98425 h 487"/>
              <a:gd name="T42" fmla="*/ 76200 w 176"/>
              <a:gd name="T43" fmla="*/ 115888 h 487"/>
              <a:gd name="T44" fmla="*/ 71438 w 176"/>
              <a:gd name="T45" fmla="*/ 134938 h 487"/>
              <a:gd name="T46" fmla="*/ 61913 w 176"/>
              <a:gd name="T47" fmla="*/ 174625 h 487"/>
              <a:gd name="T48" fmla="*/ 44450 w 176"/>
              <a:gd name="T49" fmla="*/ 238125 h 487"/>
              <a:gd name="T50" fmla="*/ 38100 w 176"/>
              <a:gd name="T51" fmla="*/ 261938 h 487"/>
              <a:gd name="T52" fmla="*/ 33338 w 176"/>
              <a:gd name="T53" fmla="*/ 285750 h 487"/>
              <a:gd name="T54" fmla="*/ 30163 w 176"/>
              <a:gd name="T55" fmla="*/ 311150 h 487"/>
              <a:gd name="T56" fmla="*/ 25400 w 176"/>
              <a:gd name="T57" fmla="*/ 336550 h 487"/>
              <a:gd name="T58" fmla="*/ 23813 w 176"/>
              <a:gd name="T59" fmla="*/ 361950 h 487"/>
              <a:gd name="T60" fmla="*/ 22225 w 176"/>
              <a:gd name="T61" fmla="*/ 388938 h 487"/>
              <a:gd name="T62" fmla="*/ 20638 w 176"/>
              <a:gd name="T63" fmla="*/ 414338 h 487"/>
              <a:gd name="T64" fmla="*/ 19050 w 176"/>
              <a:gd name="T65" fmla="*/ 439738 h 487"/>
              <a:gd name="T66" fmla="*/ 14288 w 176"/>
              <a:gd name="T67" fmla="*/ 490538 h 487"/>
              <a:gd name="T68" fmla="*/ 12700 w 176"/>
              <a:gd name="T69" fmla="*/ 514350 h 487"/>
              <a:gd name="T70" fmla="*/ 11113 w 176"/>
              <a:gd name="T71" fmla="*/ 538163 h 487"/>
              <a:gd name="T72" fmla="*/ 11113 w 176"/>
              <a:gd name="T73" fmla="*/ 561975 h 487"/>
              <a:gd name="T74" fmla="*/ 7938 w 176"/>
              <a:gd name="T75" fmla="*/ 620713 h 487"/>
              <a:gd name="T76" fmla="*/ 3175 w 176"/>
              <a:gd name="T77" fmla="*/ 677863 h 487"/>
              <a:gd name="T78" fmla="*/ 1588 w 176"/>
              <a:gd name="T79" fmla="*/ 712788 h 487"/>
              <a:gd name="T80" fmla="*/ 1588 w 176"/>
              <a:gd name="T81" fmla="*/ 735013 h 487"/>
              <a:gd name="T82" fmla="*/ 0 w 176"/>
              <a:gd name="T83" fmla="*/ 771525 h 4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6" h="487">
                <a:moveTo>
                  <a:pt x="175" y="30"/>
                </a:moveTo>
                <a:lnTo>
                  <a:pt x="169" y="27"/>
                </a:lnTo>
                <a:lnTo>
                  <a:pt x="166" y="25"/>
                </a:lnTo>
                <a:lnTo>
                  <a:pt x="162" y="22"/>
                </a:lnTo>
                <a:lnTo>
                  <a:pt x="156" y="17"/>
                </a:lnTo>
                <a:lnTo>
                  <a:pt x="151" y="12"/>
                </a:lnTo>
                <a:lnTo>
                  <a:pt x="148" y="10"/>
                </a:lnTo>
                <a:lnTo>
                  <a:pt x="144" y="8"/>
                </a:lnTo>
                <a:lnTo>
                  <a:pt x="139" y="6"/>
                </a:lnTo>
                <a:lnTo>
                  <a:pt x="134" y="4"/>
                </a:lnTo>
                <a:lnTo>
                  <a:pt x="123" y="0"/>
                </a:lnTo>
                <a:lnTo>
                  <a:pt x="117" y="0"/>
                </a:lnTo>
                <a:lnTo>
                  <a:pt x="111" y="0"/>
                </a:lnTo>
                <a:lnTo>
                  <a:pt x="104" y="1"/>
                </a:lnTo>
                <a:lnTo>
                  <a:pt x="98" y="2"/>
                </a:lnTo>
                <a:lnTo>
                  <a:pt x="91" y="5"/>
                </a:lnTo>
                <a:lnTo>
                  <a:pt x="85" y="8"/>
                </a:lnTo>
                <a:lnTo>
                  <a:pt x="80" y="13"/>
                </a:lnTo>
                <a:lnTo>
                  <a:pt x="75" y="19"/>
                </a:lnTo>
                <a:lnTo>
                  <a:pt x="56" y="52"/>
                </a:lnTo>
                <a:lnTo>
                  <a:pt x="52" y="62"/>
                </a:lnTo>
                <a:lnTo>
                  <a:pt x="48" y="73"/>
                </a:lnTo>
                <a:lnTo>
                  <a:pt x="45" y="85"/>
                </a:lnTo>
                <a:lnTo>
                  <a:pt x="39" y="110"/>
                </a:lnTo>
                <a:lnTo>
                  <a:pt x="28" y="150"/>
                </a:lnTo>
                <a:lnTo>
                  <a:pt x="24" y="165"/>
                </a:lnTo>
                <a:lnTo>
                  <a:pt x="21" y="180"/>
                </a:lnTo>
                <a:lnTo>
                  <a:pt x="19" y="196"/>
                </a:lnTo>
                <a:lnTo>
                  <a:pt x="16" y="212"/>
                </a:lnTo>
                <a:lnTo>
                  <a:pt x="15" y="228"/>
                </a:lnTo>
                <a:lnTo>
                  <a:pt x="14" y="245"/>
                </a:lnTo>
                <a:lnTo>
                  <a:pt x="13" y="261"/>
                </a:lnTo>
                <a:lnTo>
                  <a:pt x="12" y="277"/>
                </a:lnTo>
                <a:lnTo>
                  <a:pt x="9" y="309"/>
                </a:lnTo>
                <a:lnTo>
                  <a:pt x="8" y="324"/>
                </a:lnTo>
                <a:lnTo>
                  <a:pt x="7" y="339"/>
                </a:lnTo>
                <a:lnTo>
                  <a:pt x="7" y="354"/>
                </a:lnTo>
                <a:lnTo>
                  <a:pt x="5" y="391"/>
                </a:lnTo>
                <a:lnTo>
                  <a:pt x="2" y="427"/>
                </a:lnTo>
                <a:lnTo>
                  <a:pt x="1" y="449"/>
                </a:lnTo>
                <a:lnTo>
                  <a:pt x="1" y="463"/>
                </a:lnTo>
                <a:lnTo>
                  <a:pt x="0" y="486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SMARTPenAnnotation3"/>
          <p:cNvSpPr>
            <a:spLocks/>
          </p:cNvSpPr>
          <p:nvPr/>
        </p:nvSpPr>
        <p:spPr bwMode="auto">
          <a:xfrm>
            <a:off x="4625975" y="4278313"/>
            <a:ext cx="760413" cy="217487"/>
          </a:xfrm>
          <a:custGeom>
            <a:avLst/>
            <a:gdLst>
              <a:gd name="T0" fmla="*/ 7938 w 479"/>
              <a:gd name="T1" fmla="*/ 39687 h 137"/>
              <a:gd name="T2" fmla="*/ 46038 w 479"/>
              <a:gd name="T3" fmla="*/ 23812 h 137"/>
              <a:gd name="T4" fmla="*/ 111125 w 479"/>
              <a:gd name="T5" fmla="*/ 9525 h 137"/>
              <a:gd name="T6" fmla="*/ 255588 w 479"/>
              <a:gd name="T7" fmla="*/ 1587 h 137"/>
              <a:gd name="T8" fmla="*/ 273050 w 479"/>
              <a:gd name="T9" fmla="*/ 11112 h 137"/>
              <a:gd name="T10" fmla="*/ 284163 w 479"/>
              <a:gd name="T11" fmla="*/ 26987 h 137"/>
              <a:gd name="T12" fmla="*/ 292100 w 479"/>
              <a:gd name="T13" fmla="*/ 46037 h 137"/>
              <a:gd name="T14" fmla="*/ 293688 w 479"/>
              <a:gd name="T15" fmla="*/ 190500 h 137"/>
              <a:gd name="T16" fmla="*/ 298450 w 479"/>
              <a:gd name="T17" fmla="*/ 212725 h 137"/>
              <a:gd name="T18" fmla="*/ 296863 w 479"/>
              <a:gd name="T19" fmla="*/ 214312 h 137"/>
              <a:gd name="T20" fmla="*/ 293688 w 479"/>
              <a:gd name="T21" fmla="*/ 204787 h 137"/>
              <a:gd name="T22" fmla="*/ 287338 w 479"/>
              <a:gd name="T23" fmla="*/ 176212 h 137"/>
              <a:gd name="T24" fmla="*/ 288925 w 479"/>
              <a:gd name="T25" fmla="*/ 150812 h 137"/>
              <a:gd name="T26" fmla="*/ 295275 w 479"/>
              <a:gd name="T27" fmla="*/ 123825 h 137"/>
              <a:gd name="T28" fmla="*/ 303213 w 479"/>
              <a:gd name="T29" fmla="*/ 100012 h 137"/>
              <a:gd name="T30" fmla="*/ 314325 w 479"/>
              <a:gd name="T31" fmla="*/ 77787 h 137"/>
              <a:gd name="T32" fmla="*/ 333375 w 479"/>
              <a:gd name="T33" fmla="*/ 57150 h 137"/>
              <a:gd name="T34" fmla="*/ 371475 w 479"/>
              <a:gd name="T35" fmla="*/ 36512 h 137"/>
              <a:gd name="T36" fmla="*/ 404813 w 479"/>
              <a:gd name="T37" fmla="*/ 23812 h 137"/>
              <a:gd name="T38" fmla="*/ 463550 w 479"/>
              <a:gd name="T39" fmla="*/ 11112 h 137"/>
              <a:gd name="T40" fmla="*/ 547688 w 479"/>
              <a:gd name="T41" fmla="*/ 7937 h 137"/>
              <a:gd name="T42" fmla="*/ 557213 w 479"/>
              <a:gd name="T43" fmla="*/ 11112 h 137"/>
              <a:gd name="T44" fmla="*/ 558800 w 479"/>
              <a:gd name="T45" fmla="*/ 17462 h 137"/>
              <a:gd name="T46" fmla="*/ 544513 w 479"/>
              <a:gd name="T47" fmla="*/ 28575 h 137"/>
              <a:gd name="T48" fmla="*/ 528638 w 479"/>
              <a:gd name="T49" fmla="*/ 42862 h 137"/>
              <a:gd name="T50" fmla="*/ 487363 w 479"/>
              <a:gd name="T51" fmla="*/ 85725 h 137"/>
              <a:gd name="T52" fmla="*/ 471488 w 479"/>
              <a:gd name="T53" fmla="*/ 117475 h 137"/>
              <a:gd name="T54" fmla="*/ 466725 w 479"/>
              <a:gd name="T55" fmla="*/ 136525 h 137"/>
              <a:gd name="T56" fmla="*/ 471488 w 479"/>
              <a:gd name="T57" fmla="*/ 152400 h 137"/>
              <a:gd name="T58" fmla="*/ 474663 w 479"/>
              <a:gd name="T59" fmla="*/ 163512 h 137"/>
              <a:gd name="T60" fmla="*/ 492125 w 479"/>
              <a:gd name="T61" fmla="*/ 168275 h 137"/>
              <a:gd name="T62" fmla="*/ 506413 w 479"/>
              <a:gd name="T63" fmla="*/ 158750 h 137"/>
              <a:gd name="T64" fmla="*/ 550863 w 479"/>
              <a:gd name="T65" fmla="*/ 96837 h 137"/>
              <a:gd name="T66" fmla="*/ 563563 w 479"/>
              <a:gd name="T67" fmla="*/ 65087 h 137"/>
              <a:gd name="T68" fmla="*/ 582613 w 479"/>
              <a:gd name="T69" fmla="*/ 15875 h 137"/>
              <a:gd name="T70" fmla="*/ 587375 w 479"/>
              <a:gd name="T71" fmla="*/ 0 h 137"/>
              <a:gd name="T72" fmla="*/ 588963 w 479"/>
              <a:gd name="T73" fmla="*/ 7937 h 137"/>
              <a:gd name="T74" fmla="*/ 614363 w 479"/>
              <a:gd name="T75" fmla="*/ 79375 h 137"/>
              <a:gd name="T76" fmla="*/ 630238 w 479"/>
              <a:gd name="T77" fmla="*/ 106362 h 137"/>
              <a:gd name="T78" fmla="*/ 652463 w 479"/>
              <a:gd name="T79" fmla="*/ 131762 h 137"/>
              <a:gd name="T80" fmla="*/ 679450 w 479"/>
              <a:gd name="T81" fmla="*/ 152400 h 137"/>
              <a:gd name="T82" fmla="*/ 706438 w 479"/>
              <a:gd name="T83" fmla="*/ 163512 h 137"/>
              <a:gd name="T84" fmla="*/ 758825 w 479"/>
              <a:gd name="T85" fmla="*/ 177800 h 1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9" h="137">
                <a:moveTo>
                  <a:pt x="0" y="33"/>
                </a:moveTo>
                <a:lnTo>
                  <a:pt x="3" y="27"/>
                </a:lnTo>
                <a:lnTo>
                  <a:pt x="5" y="25"/>
                </a:lnTo>
                <a:lnTo>
                  <a:pt x="9" y="23"/>
                </a:lnTo>
                <a:lnTo>
                  <a:pt x="18" y="18"/>
                </a:lnTo>
                <a:lnTo>
                  <a:pt x="29" y="15"/>
                </a:lnTo>
                <a:lnTo>
                  <a:pt x="41" y="11"/>
                </a:lnTo>
                <a:lnTo>
                  <a:pt x="55" y="8"/>
                </a:lnTo>
                <a:lnTo>
                  <a:pt x="70" y="6"/>
                </a:lnTo>
                <a:lnTo>
                  <a:pt x="126" y="1"/>
                </a:lnTo>
                <a:lnTo>
                  <a:pt x="148" y="0"/>
                </a:lnTo>
                <a:lnTo>
                  <a:pt x="161" y="1"/>
                </a:lnTo>
                <a:lnTo>
                  <a:pt x="165" y="3"/>
                </a:lnTo>
                <a:lnTo>
                  <a:pt x="169" y="5"/>
                </a:lnTo>
                <a:lnTo>
                  <a:pt x="172" y="7"/>
                </a:lnTo>
                <a:lnTo>
                  <a:pt x="175" y="10"/>
                </a:lnTo>
                <a:lnTo>
                  <a:pt x="177" y="14"/>
                </a:lnTo>
                <a:lnTo>
                  <a:pt x="179" y="17"/>
                </a:lnTo>
                <a:lnTo>
                  <a:pt x="181" y="20"/>
                </a:lnTo>
                <a:lnTo>
                  <a:pt x="183" y="25"/>
                </a:lnTo>
                <a:lnTo>
                  <a:pt x="184" y="29"/>
                </a:lnTo>
                <a:lnTo>
                  <a:pt x="184" y="34"/>
                </a:lnTo>
                <a:lnTo>
                  <a:pt x="185" y="46"/>
                </a:lnTo>
                <a:lnTo>
                  <a:pt x="185" y="120"/>
                </a:lnTo>
                <a:lnTo>
                  <a:pt x="186" y="127"/>
                </a:lnTo>
                <a:lnTo>
                  <a:pt x="187" y="131"/>
                </a:lnTo>
                <a:lnTo>
                  <a:pt x="188" y="134"/>
                </a:lnTo>
                <a:lnTo>
                  <a:pt x="189" y="135"/>
                </a:lnTo>
                <a:lnTo>
                  <a:pt x="188" y="136"/>
                </a:lnTo>
                <a:lnTo>
                  <a:pt x="187" y="135"/>
                </a:lnTo>
                <a:lnTo>
                  <a:pt x="187" y="134"/>
                </a:lnTo>
                <a:lnTo>
                  <a:pt x="186" y="132"/>
                </a:lnTo>
                <a:lnTo>
                  <a:pt x="185" y="129"/>
                </a:lnTo>
                <a:lnTo>
                  <a:pt x="183" y="121"/>
                </a:lnTo>
                <a:lnTo>
                  <a:pt x="182" y="116"/>
                </a:lnTo>
                <a:lnTo>
                  <a:pt x="181" y="111"/>
                </a:lnTo>
                <a:lnTo>
                  <a:pt x="181" y="106"/>
                </a:lnTo>
                <a:lnTo>
                  <a:pt x="181" y="100"/>
                </a:lnTo>
                <a:lnTo>
                  <a:pt x="182" y="95"/>
                </a:lnTo>
                <a:lnTo>
                  <a:pt x="183" y="89"/>
                </a:lnTo>
                <a:lnTo>
                  <a:pt x="184" y="84"/>
                </a:lnTo>
                <a:lnTo>
                  <a:pt x="186" y="78"/>
                </a:lnTo>
                <a:lnTo>
                  <a:pt x="188" y="72"/>
                </a:lnTo>
                <a:lnTo>
                  <a:pt x="189" y="67"/>
                </a:lnTo>
                <a:lnTo>
                  <a:pt x="191" y="63"/>
                </a:lnTo>
                <a:lnTo>
                  <a:pt x="193" y="59"/>
                </a:lnTo>
                <a:lnTo>
                  <a:pt x="195" y="54"/>
                </a:lnTo>
                <a:lnTo>
                  <a:pt x="198" y="49"/>
                </a:lnTo>
                <a:lnTo>
                  <a:pt x="202" y="44"/>
                </a:lnTo>
                <a:lnTo>
                  <a:pt x="206" y="39"/>
                </a:lnTo>
                <a:lnTo>
                  <a:pt x="210" y="36"/>
                </a:lnTo>
                <a:lnTo>
                  <a:pt x="215" y="33"/>
                </a:lnTo>
                <a:lnTo>
                  <a:pt x="221" y="30"/>
                </a:lnTo>
                <a:lnTo>
                  <a:pt x="234" y="23"/>
                </a:lnTo>
                <a:lnTo>
                  <a:pt x="241" y="20"/>
                </a:lnTo>
                <a:lnTo>
                  <a:pt x="248" y="18"/>
                </a:lnTo>
                <a:lnTo>
                  <a:pt x="255" y="15"/>
                </a:lnTo>
                <a:lnTo>
                  <a:pt x="263" y="13"/>
                </a:lnTo>
                <a:lnTo>
                  <a:pt x="277" y="9"/>
                </a:lnTo>
                <a:lnTo>
                  <a:pt x="292" y="7"/>
                </a:lnTo>
                <a:lnTo>
                  <a:pt x="307" y="6"/>
                </a:lnTo>
                <a:lnTo>
                  <a:pt x="319" y="5"/>
                </a:lnTo>
                <a:lnTo>
                  <a:pt x="345" y="5"/>
                </a:lnTo>
                <a:lnTo>
                  <a:pt x="348" y="5"/>
                </a:lnTo>
                <a:lnTo>
                  <a:pt x="350" y="6"/>
                </a:lnTo>
                <a:lnTo>
                  <a:pt x="351" y="7"/>
                </a:lnTo>
                <a:lnTo>
                  <a:pt x="352" y="8"/>
                </a:lnTo>
                <a:lnTo>
                  <a:pt x="352" y="9"/>
                </a:lnTo>
                <a:lnTo>
                  <a:pt x="352" y="11"/>
                </a:lnTo>
                <a:lnTo>
                  <a:pt x="351" y="13"/>
                </a:lnTo>
                <a:lnTo>
                  <a:pt x="346" y="16"/>
                </a:lnTo>
                <a:lnTo>
                  <a:pt x="343" y="18"/>
                </a:lnTo>
                <a:lnTo>
                  <a:pt x="340" y="21"/>
                </a:lnTo>
                <a:lnTo>
                  <a:pt x="337" y="24"/>
                </a:lnTo>
                <a:lnTo>
                  <a:pt x="333" y="27"/>
                </a:lnTo>
                <a:lnTo>
                  <a:pt x="326" y="34"/>
                </a:lnTo>
                <a:lnTo>
                  <a:pt x="311" y="48"/>
                </a:lnTo>
                <a:lnTo>
                  <a:pt x="307" y="54"/>
                </a:lnTo>
                <a:lnTo>
                  <a:pt x="303" y="61"/>
                </a:lnTo>
                <a:lnTo>
                  <a:pt x="300" y="68"/>
                </a:lnTo>
                <a:lnTo>
                  <a:pt x="297" y="74"/>
                </a:lnTo>
                <a:lnTo>
                  <a:pt x="296" y="79"/>
                </a:lnTo>
                <a:lnTo>
                  <a:pt x="294" y="82"/>
                </a:lnTo>
                <a:lnTo>
                  <a:pt x="294" y="86"/>
                </a:lnTo>
                <a:lnTo>
                  <a:pt x="295" y="90"/>
                </a:lnTo>
                <a:lnTo>
                  <a:pt x="296" y="93"/>
                </a:lnTo>
                <a:lnTo>
                  <a:pt x="297" y="96"/>
                </a:lnTo>
                <a:lnTo>
                  <a:pt x="297" y="99"/>
                </a:lnTo>
                <a:lnTo>
                  <a:pt x="297" y="101"/>
                </a:lnTo>
                <a:lnTo>
                  <a:pt x="299" y="103"/>
                </a:lnTo>
                <a:lnTo>
                  <a:pt x="301" y="104"/>
                </a:lnTo>
                <a:lnTo>
                  <a:pt x="308" y="106"/>
                </a:lnTo>
                <a:lnTo>
                  <a:pt x="310" y="106"/>
                </a:lnTo>
                <a:lnTo>
                  <a:pt x="313" y="105"/>
                </a:lnTo>
                <a:lnTo>
                  <a:pt x="316" y="103"/>
                </a:lnTo>
                <a:lnTo>
                  <a:pt x="319" y="100"/>
                </a:lnTo>
                <a:lnTo>
                  <a:pt x="322" y="97"/>
                </a:lnTo>
                <a:lnTo>
                  <a:pt x="325" y="94"/>
                </a:lnTo>
                <a:lnTo>
                  <a:pt x="347" y="61"/>
                </a:lnTo>
                <a:lnTo>
                  <a:pt x="350" y="55"/>
                </a:lnTo>
                <a:lnTo>
                  <a:pt x="353" y="48"/>
                </a:lnTo>
                <a:lnTo>
                  <a:pt x="355" y="41"/>
                </a:lnTo>
                <a:lnTo>
                  <a:pt x="361" y="25"/>
                </a:lnTo>
                <a:lnTo>
                  <a:pt x="364" y="17"/>
                </a:lnTo>
                <a:lnTo>
                  <a:pt x="367" y="10"/>
                </a:lnTo>
                <a:lnTo>
                  <a:pt x="368" y="5"/>
                </a:lnTo>
                <a:lnTo>
                  <a:pt x="369" y="2"/>
                </a:lnTo>
                <a:lnTo>
                  <a:pt x="370" y="0"/>
                </a:lnTo>
                <a:lnTo>
                  <a:pt x="370" y="1"/>
                </a:lnTo>
                <a:lnTo>
                  <a:pt x="370" y="2"/>
                </a:lnTo>
                <a:lnTo>
                  <a:pt x="371" y="5"/>
                </a:lnTo>
                <a:lnTo>
                  <a:pt x="375" y="18"/>
                </a:lnTo>
                <a:lnTo>
                  <a:pt x="384" y="45"/>
                </a:lnTo>
                <a:lnTo>
                  <a:pt x="387" y="50"/>
                </a:lnTo>
                <a:lnTo>
                  <a:pt x="390" y="56"/>
                </a:lnTo>
                <a:lnTo>
                  <a:pt x="393" y="61"/>
                </a:lnTo>
                <a:lnTo>
                  <a:pt x="397" y="67"/>
                </a:lnTo>
                <a:lnTo>
                  <a:pt x="401" y="73"/>
                </a:lnTo>
                <a:lnTo>
                  <a:pt x="406" y="78"/>
                </a:lnTo>
                <a:lnTo>
                  <a:pt x="411" y="83"/>
                </a:lnTo>
                <a:lnTo>
                  <a:pt x="417" y="88"/>
                </a:lnTo>
                <a:lnTo>
                  <a:pt x="422" y="92"/>
                </a:lnTo>
                <a:lnTo>
                  <a:pt x="428" y="96"/>
                </a:lnTo>
                <a:lnTo>
                  <a:pt x="433" y="98"/>
                </a:lnTo>
                <a:lnTo>
                  <a:pt x="439" y="101"/>
                </a:lnTo>
                <a:lnTo>
                  <a:pt x="445" y="103"/>
                </a:lnTo>
                <a:lnTo>
                  <a:pt x="451" y="106"/>
                </a:lnTo>
                <a:lnTo>
                  <a:pt x="464" y="109"/>
                </a:lnTo>
                <a:lnTo>
                  <a:pt x="478" y="112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SMARTPenAnnotation4"/>
          <p:cNvSpPr>
            <a:spLocks/>
          </p:cNvSpPr>
          <p:nvPr/>
        </p:nvSpPr>
        <p:spPr bwMode="auto">
          <a:xfrm>
            <a:off x="5391150" y="4170363"/>
            <a:ext cx="184150" cy="258762"/>
          </a:xfrm>
          <a:custGeom>
            <a:avLst/>
            <a:gdLst>
              <a:gd name="T0" fmla="*/ 158750 w 116"/>
              <a:gd name="T1" fmla="*/ 87312 h 163"/>
              <a:gd name="T2" fmla="*/ 155575 w 116"/>
              <a:gd name="T3" fmla="*/ 76200 h 163"/>
              <a:gd name="T4" fmla="*/ 153988 w 116"/>
              <a:gd name="T5" fmla="*/ 65087 h 163"/>
              <a:gd name="T6" fmla="*/ 149225 w 116"/>
              <a:gd name="T7" fmla="*/ 50800 h 163"/>
              <a:gd name="T8" fmla="*/ 141288 w 116"/>
              <a:gd name="T9" fmla="*/ 36512 h 163"/>
              <a:gd name="T10" fmla="*/ 130175 w 116"/>
              <a:gd name="T11" fmla="*/ 25400 h 163"/>
              <a:gd name="T12" fmla="*/ 115888 w 116"/>
              <a:gd name="T13" fmla="*/ 17462 h 163"/>
              <a:gd name="T14" fmla="*/ 100013 w 116"/>
              <a:gd name="T15" fmla="*/ 9525 h 163"/>
              <a:gd name="T16" fmla="*/ 82550 w 116"/>
              <a:gd name="T17" fmla="*/ 4762 h 163"/>
              <a:gd name="T18" fmla="*/ 65088 w 116"/>
              <a:gd name="T19" fmla="*/ 1587 h 163"/>
              <a:gd name="T20" fmla="*/ 47625 w 116"/>
              <a:gd name="T21" fmla="*/ 0 h 163"/>
              <a:gd name="T22" fmla="*/ 30163 w 116"/>
              <a:gd name="T23" fmla="*/ 1587 h 163"/>
              <a:gd name="T24" fmla="*/ 15875 w 116"/>
              <a:gd name="T25" fmla="*/ 4762 h 163"/>
              <a:gd name="T26" fmla="*/ 6350 w 116"/>
              <a:gd name="T27" fmla="*/ 12700 h 163"/>
              <a:gd name="T28" fmla="*/ 0 w 116"/>
              <a:gd name="T29" fmla="*/ 22225 h 163"/>
              <a:gd name="T30" fmla="*/ 0 w 116"/>
              <a:gd name="T31" fmla="*/ 33337 h 163"/>
              <a:gd name="T32" fmla="*/ 4763 w 116"/>
              <a:gd name="T33" fmla="*/ 47625 h 163"/>
              <a:gd name="T34" fmla="*/ 9525 w 116"/>
              <a:gd name="T35" fmla="*/ 63500 h 163"/>
              <a:gd name="T36" fmla="*/ 19050 w 116"/>
              <a:gd name="T37" fmla="*/ 80962 h 163"/>
              <a:gd name="T38" fmla="*/ 33338 w 116"/>
              <a:gd name="T39" fmla="*/ 101600 h 163"/>
              <a:gd name="T40" fmla="*/ 49213 w 116"/>
              <a:gd name="T41" fmla="*/ 122237 h 163"/>
              <a:gd name="T42" fmla="*/ 69850 w 116"/>
              <a:gd name="T43" fmla="*/ 141287 h 163"/>
              <a:gd name="T44" fmla="*/ 104775 w 116"/>
              <a:gd name="T45" fmla="*/ 169862 h 163"/>
              <a:gd name="T46" fmla="*/ 125413 w 116"/>
              <a:gd name="T47" fmla="*/ 187325 h 163"/>
              <a:gd name="T48" fmla="*/ 144463 w 116"/>
              <a:gd name="T49" fmla="*/ 204787 h 163"/>
              <a:gd name="T50" fmla="*/ 161925 w 116"/>
              <a:gd name="T51" fmla="*/ 217487 h 163"/>
              <a:gd name="T52" fmla="*/ 176213 w 116"/>
              <a:gd name="T53" fmla="*/ 231775 h 163"/>
              <a:gd name="T54" fmla="*/ 182563 w 116"/>
              <a:gd name="T55" fmla="*/ 241300 h 163"/>
              <a:gd name="T56" fmla="*/ 182563 w 116"/>
              <a:gd name="T57" fmla="*/ 246062 h 163"/>
              <a:gd name="T58" fmla="*/ 171450 w 116"/>
              <a:gd name="T59" fmla="*/ 255587 h 163"/>
              <a:gd name="T60" fmla="*/ 158750 w 116"/>
              <a:gd name="T61" fmla="*/ 257175 h 163"/>
              <a:gd name="T62" fmla="*/ 142875 w 116"/>
              <a:gd name="T63" fmla="*/ 255587 h 163"/>
              <a:gd name="T64" fmla="*/ 125413 w 116"/>
              <a:gd name="T65" fmla="*/ 252412 h 163"/>
              <a:gd name="T66" fmla="*/ 104775 w 116"/>
              <a:gd name="T67" fmla="*/ 250825 h 163"/>
              <a:gd name="T68" fmla="*/ 82550 w 116"/>
              <a:gd name="T69" fmla="*/ 244475 h 163"/>
              <a:gd name="T70" fmla="*/ 39688 w 116"/>
              <a:gd name="T71" fmla="*/ 230187 h 163"/>
              <a:gd name="T72" fmla="*/ 23813 w 116"/>
              <a:gd name="T73" fmla="*/ 223837 h 1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6" h="163">
                <a:moveTo>
                  <a:pt x="103" y="67"/>
                </a:moveTo>
                <a:lnTo>
                  <a:pt x="100" y="55"/>
                </a:lnTo>
                <a:lnTo>
                  <a:pt x="99" y="51"/>
                </a:lnTo>
                <a:lnTo>
                  <a:pt x="98" y="48"/>
                </a:lnTo>
                <a:lnTo>
                  <a:pt x="98" y="45"/>
                </a:lnTo>
                <a:lnTo>
                  <a:pt x="97" y="41"/>
                </a:lnTo>
                <a:lnTo>
                  <a:pt x="96" y="37"/>
                </a:lnTo>
                <a:lnTo>
                  <a:pt x="94" y="32"/>
                </a:lnTo>
                <a:lnTo>
                  <a:pt x="92" y="28"/>
                </a:lnTo>
                <a:lnTo>
                  <a:pt x="89" y="23"/>
                </a:lnTo>
                <a:lnTo>
                  <a:pt x="86" y="19"/>
                </a:lnTo>
                <a:lnTo>
                  <a:pt x="82" y="16"/>
                </a:lnTo>
                <a:lnTo>
                  <a:pt x="78" y="13"/>
                </a:lnTo>
                <a:lnTo>
                  <a:pt x="73" y="11"/>
                </a:lnTo>
                <a:lnTo>
                  <a:pt x="68" y="8"/>
                </a:lnTo>
                <a:lnTo>
                  <a:pt x="63" y="6"/>
                </a:lnTo>
                <a:lnTo>
                  <a:pt x="57" y="4"/>
                </a:lnTo>
                <a:lnTo>
                  <a:pt x="52" y="3"/>
                </a:lnTo>
                <a:lnTo>
                  <a:pt x="46" y="2"/>
                </a:lnTo>
                <a:lnTo>
                  <a:pt x="41" y="1"/>
                </a:lnTo>
                <a:lnTo>
                  <a:pt x="35" y="1"/>
                </a:lnTo>
                <a:lnTo>
                  <a:pt x="30" y="0"/>
                </a:lnTo>
                <a:lnTo>
                  <a:pt x="24" y="0"/>
                </a:lnTo>
                <a:lnTo>
                  <a:pt x="19" y="1"/>
                </a:lnTo>
                <a:lnTo>
                  <a:pt x="14" y="2"/>
                </a:lnTo>
                <a:lnTo>
                  <a:pt x="10" y="3"/>
                </a:lnTo>
                <a:lnTo>
                  <a:pt x="7" y="5"/>
                </a:lnTo>
                <a:lnTo>
                  <a:pt x="4" y="8"/>
                </a:lnTo>
                <a:lnTo>
                  <a:pt x="1" y="11"/>
                </a:lnTo>
                <a:lnTo>
                  <a:pt x="0" y="14"/>
                </a:lnTo>
                <a:lnTo>
                  <a:pt x="0" y="17"/>
                </a:lnTo>
                <a:lnTo>
                  <a:pt x="0" y="21"/>
                </a:lnTo>
                <a:lnTo>
                  <a:pt x="1" y="25"/>
                </a:lnTo>
                <a:lnTo>
                  <a:pt x="3" y="30"/>
                </a:lnTo>
                <a:lnTo>
                  <a:pt x="4" y="35"/>
                </a:lnTo>
                <a:lnTo>
                  <a:pt x="6" y="40"/>
                </a:lnTo>
                <a:lnTo>
                  <a:pt x="9" y="45"/>
                </a:lnTo>
                <a:lnTo>
                  <a:pt x="12" y="51"/>
                </a:lnTo>
                <a:lnTo>
                  <a:pt x="16" y="57"/>
                </a:lnTo>
                <a:lnTo>
                  <a:pt x="21" y="64"/>
                </a:lnTo>
                <a:lnTo>
                  <a:pt x="26" y="70"/>
                </a:lnTo>
                <a:lnTo>
                  <a:pt x="31" y="77"/>
                </a:lnTo>
                <a:lnTo>
                  <a:pt x="38" y="83"/>
                </a:lnTo>
                <a:lnTo>
                  <a:pt x="44" y="89"/>
                </a:lnTo>
                <a:lnTo>
                  <a:pt x="51" y="95"/>
                </a:lnTo>
                <a:lnTo>
                  <a:pt x="66" y="107"/>
                </a:lnTo>
                <a:lnTo>
                  <a:pt x="72" y="112"/>
                </a:lnTo>
                <a:lnTo>
                  <a:pt x="79" y="118"/>
                </a:lnTo>
                <a:lnTo>
                  <a:pt x="85" y="124"/>
                </a:lnTo>
                <a:lnTo>
                  <a:pt x="91" y="129"/>
                </a:lnTo>
                <a:lnTo>
                  <a:pt x="97" y="133"/>
                </a:lnTo>
                <a:lnTo>
                  <a:pt x="102" y="137"/>
                </a:lnTo>
                <a:lnTo>
                  <a:pt x="107" y="142"/>
                </a:lnTo>
                <a:lnTo>
                  <a:pt x="111" y="146"/>
                </a:lnTo>
                <a:lnTo>
                  <a:pt x="114" y="150"/>
                </a:lnTo>
                <a:lnTo>
                  <a:pt x="115" y="152"/>
                </a:lnTo>
                <a:lnTo>
                  <a:pt x="115" y="154"/>
                </a:lnTo>
                <a:lnTo>
                  <a:pt x="115" y="155"/>
                </a:lnTo>
                <a:lnTo>
                  <a:pt x="111" y="160"/>
                </a:lnTo>
                <a:lnTo>
                  <a:pt x="108" y="161"/>
                </a:lnTo>
                <a:lnTo>
                  <a:pt x="105" y="162"/>
                </a:lnTo>
                <a:lnTo>
                  <a:pt x="100" y="162"/>
                </a:lnTo>
                <a:lnTo>
                  <a:pt x="95" y="162"/>
                </a:lnTo>
                <a:lnTo>
                  <a:pt x="90" y="161"/>
                </a:lnTo>
                <a:lnTo>
                  <a:pt x="85" y="160"/>
                </a:lnTo>
                <a:lnTo>
                  <a:pt x="79" y="159"/>
                </a:lnTo>
                <a:lnTo>
                  <a:pt x="73" y="158"/>
                </a:lnTo>
                <a:lnTo>
                  <a:pt x="66" y="158"/>
                </a:lnTo>
                <a:lnTo>
                  <a:pt x="59" y="157"/>
                </a:lnTo>
                <a:lnTo>
                  <a:pt x="52" y="154"/>
                </a:lnTo>
                <a:lnTo>
                  <a:pt x="37" y="149"/>
                </a:lnTo>
                <a:lnTo>
                  <a:pt x="25" y="145"/>
                </a:lnTo>
                <a:lnTo>
                  <a:pt x="20" y="143"/>
                </a:lnTo>
                <a:lnTo>
                  <a:pt x="15" y="141"/>
                </a:lnTo>
                <a:lnTo>
                  <a:pt x="2" y="1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SMARTPenAnnotation5"/>
          <p:cNvSpPr>
            <a:spLocks/>
          </p:cNvSpPr>
          <p:nvPr/>
        </p:nvSpPr>
        <p:spPr bwMode="auto">
          <a:xfrm>
            <a:off x="5759450" y="3965575"/>
            <a:ext cx="11113" cy="465138"/>
          </a:xfrm>
          <a:custGeom>
            <a:avLst/>
            <a:gdLst>
              <a:gd name="T0" fmla="*/ 0 w 7"/>
              <a:gd name="T1" fmla="*/ 0 h 293"/>
              <a:gd name="T2" fmla="*/ 0 w 7"/>
              <a:gd name="T3" fmla="*/ 149225 h 293"/>
              <a:gd name="T4" fmla="*/ 1588 w 7"/>
              <a:gd name="T5" fmla="*/ 179388 h 293"/>
              <a:gd name="T6" fmla="*/ 3175 w 7"/>
              <a:gd name="T7" fmla="*/ 206375 h 293"/>
              <a:gd name="T8" fmla="*/ 4763 w 7"/>
              <a:gd name="T9" fmla="*/ 228600 h 293"/>
              <a:gd name="T10" fmla="*/ 6350 w 7"/>
              <a:gd name="T11" fmla="*/ 249238 h 293"/>
              <a:gd name="T12" fmla="*/ 7938 w 7"/>
              <a:gd name="T13" fmla="*/ 268288 h 293"/>
              <a:gd name="T14" fmla="*/ 7938 w 7"/>
              <a:gd name="T15" fmla="*/ 285750 h 293"/>
              <a:gd name="T16" fmla="*/ 9525 w 7"/>
              <a:gd name="T17" fmla="*/ 463550 h 2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293">
                <a:moveTo>
                  <a:pt x="0" y="0"/>
                </a:moveTo>
                <a:lnTo>
                  <a:pt x="0" y="94"/>
                </a:lnTo>
                <a:lnTo>
                  <a:pt x="1" y="113"/>
                </a:lnTo>
                <a:lnTo>
                  <a:pt x="2" y="130"/>
                </a:lnTo>
                <a:lnTo>
                  <a:pt x="3" y="144"/>
                </a:lnTo>
                <a:lnTo>
                  <a:pt x="4" y="157"/>
                </a:lnTo>
                <a:lnTo>
                  <a:pt x="5" y="169"/>
                </a:lnTo>
                <a:lnTo>
                  <a:pt x="5" y="180"/>
                </a:lnTo>
                <a:lnTo>
                  <a:pt x="6" y="292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SMARTPenAnnotation6"/>
          <p:cNvSpPr>
            <a:spLocks/>
          </p:cNvSpPr>
          <p:nvPr/>
        </p:nvSpPr>
        <p:spPr bwMode="auto">
          <a:xfrm>
            <a:off x="5608638" y="4170363"/>
            <a:ext cx="688975" cy="230187"/>
          </a:xfrm>
          <a:custGeom>
            <a:avLst/>
            <a:gdLst>
              <a:gd name="T0" fmla="*/ 17463 w 434"/>
              <a:gd name="T1" fmla="*/ 30162 h 145"/>
              <a:gd name="T2" fmla="*/ 38100 w 434"/>
              <a:gd name="T3" fmla="*/ 23812 h 145"/>
              <a:gd name="T4" fmla="*/ 63500 w 434"/>
              <a:gd name="T5" fmla="*/ 14287 h 145"/>
              <a:gd name="T6" fmla="*/ 96838 w 434"/>
              <a:gd name="T7" fmla="*/ 6350 h 145"/>
              <a:gd name="T8" fmla="*/ 136525 w 434"/>
              <a:gd name="T9" fmla="*/ 3175 h 145"/>
              <a:gd name="T10" fmla="*/ 198438 w 434"/>
              <a:gd name="T11" fmla="*/ 0 h 145"/>
              <a:gd name="T12" fmla="*/ 230188 w 434"/>
              <a:gd name="T13" fmla="*/ 4762 h 145"/>
              <a:gd name="T14" fmla="*/ 246063 w 434"/>
              <a:gd name="T15" fmla="*/ 12700 h 145"/>
              <a:gd name="T16" fmla="*/ 260350 w 434"/>
              <a:gd name="T17" fmla="*/ 22225 h 145"/>
              <a:gd name="T18" fmla="*/ 273050 w 434"/>
              <a:gd name="T19" fmla="*/ 33337 h 145"/>
              <a:gd name="T20" fmla="*/ 282575 w 434"/>
              <a:gd name="T21" fmla="*/ 47625 h 145"/>
              <a:gd name="T22" fmla="*/ 300038 w 434"/>
              <a:gd name="T23" fmla="*/ 84137 h 145"/>
              <a:gd name="T24" fmla="*/ 306388 w 434"/>
              <a:gd name="T25" fmla="*/ 100012 h 145"/>
              <a:gd name="T26" fmla="*/ 309563 w 434"/>
              <a:gd name="T27" fmla="*/ 119062 h 145"/>
              <a:gd name="T28" fmla="*/ 311150 w 434"/>
              <a:gd name="T29" fmla="*/ 139700 h 145"/>
              <a:gd name="T30" fmla="*/ 315913 w 434"/>
              <a:gd name="T31" fmla="*/ 158750 h 145"/>
              <a:gd name="T32" fmla="*/ 319088 w 434"/>
              <a:gd name="T33" fmla="*/ 182562 h 145"/>
              <a:gd name="T34" fmla="*/ 320675 w 434"/>
              <a:gd name="T35" fmla="*/ 228600 h 145"/>
              <a:gd name="T36" fmla="*/ 320675 w 434"/>
              <a:gd name="T37" fmla="*/ 222250 h 145"/>
              <a:gd name="T38" fmla="*/ 322263 w 434"/>
              <a:gd name="T39" fmla="*/ 214312 h 145"/>
              <a:gd name="T40" fmla="*/ 325438 w 434"/>
              <a:gd name="T41" fmla="*/ 201612 h 145"/>
              <a:gd name="T42" fmla="*/ 333375 w 434"/>
              <a:gd name="T43" fmla="*/ 168275 h 145"/>
              <a:gd name="T44" fmla="*/ 338138 w 434"/>
              <a:gd name="T45" fmla="*/ 146050 h 145"/>
              <a:gd name="T46" fmla="*/ 350838 w 434"/>
              <a:gd name="T47" fmla="*/ 107950 h 145"/>
              <a:gd name="T48" fmla="*/ 357188 w 434"/>
              <a:gd name="T49" fmla="*/ 92075 h 145"/>
              <a:gd name="T50" fmla="*/ 365125 w 434"/>
              <a:gd name="T51" fmla="*/ 71437 h 145"/>
              <a:gd name="T52" fmla="*/ 373063 w 434"/>
              <a:gd name="T53" fmla="*/ 60325 h 145"/>
              <a:gd name="T54" fmla="*/ 382588 w 434"/>
              <a:gd name="T55" fmla="*/ 47625 h 145"/>
              <a:gd name="T56" fmla="*/ 395288 w 434"/>
              <a:gd name="T57" fmla="*/ 38100 h 145"/>
              <a:gd name="T58" fmla="*/ 420688 w 434"/>
              <a:gd name="T59" fmla="*/ 26987 h 145"/>
              <a:gd name="T60" fmla="*/ 455613 w 434"/>
              <a:gd name="T61" fmla="*/ 19050 h 145"/>
              <a:gd name="T62" fmla="*/ 488950 w 434"/>
              <a:gd name="T63" fmla="*/ 17462 h 145"/>
              <a:gd name="T64" fmla="*/ 515938 w 434"/>
              <a:gd name="T65" fmla="*/ 20637 h 145"/>
              <a:gd name="T66" fmla="*/ 536575 w 434"/>
              <a:gd name="T67" fmla="*/ 25400 h 145"/>
              <a:gd name="T68" fmla="*/ 546100 w 434"/>
              <a:gd name="T69" fmla="*/ 31750 h 145"/>
              <a:gd name="T70" fmla="*/ 549275 w 434"/>
              <a:gd name="T71" fmla="*/ 36512 h 145"/>
              <a:gd name="T72" fmla="*/ 550863 w 434"/>
              <a:gd name="T73" fmla="*/ 44450 h 145"/>
              <a:gd name="T74" fmla="*/ 552450 w 434"/>
              <a:gd name="T75" fmla="*/ 61912 h 145"/>
              <a:gd name="T76" fmla="*/ 549275 w 434"/>
              <a:gd name="T77" fmla="*/ 77787 h 145"/>
              <a:gd name="T78" fmla="*/ 547688 w 434"/>
              <a:gd name="T79" fmla="*/ 92075 h 145"/>
              <a:gd name="T80" fmla="*/ 549275 w 434"/>
              <a:gd name="T81" fmla="*/ 107950 h 145"/>
              <a:gd name="T82" fmla="*/ 550863 w 434"/>
              <a:gd name="T83" fmla="*/ 122237 h 145"/>
              <a:gd name="T84" fmla="*/ 554038 w 434"/>
              <a:gd name="T85" fmla="*/ 136525 h 145"/>
              <a:gd name="T86" fmla="*/ 557213 w 434"/>
              <a:gd name="T87" fmla="*/ 152400 h 145"/>
              <a:gd name="T88" fmla="*/ 561975 w 434"/>
              <a:gd name="T89" fmla="*/ 166687 h 145"/>
              <a:gd name="T90" fmla="*/ 568325 w 434"/>
              <a:gd name="T91" fmla="*/ 179387 h 145"/>
              <a:gd name="T92" fmla="*/ 573088 w 434"/>
              <a:gd name="T93" fmla="*/ 188912 h 145"/>
              <a:gd name="T94" fmla="*/ 587375 w 434"/>
              <a:gd name="T95" fmla="*/ 198437 h 145"/>
              <a:gd name="T96" fmla="*/ 615950 w 434"/>
              <a:gd name="T97" fmla="*/ 204787 h 145"/>
              <a:gd name="T98" fmla="*/ 630238 w 434"/>
              <a:gd name="T99" fmla="*/ 203200 h 145"/>
              <a:gd name="T100" fmla="*/ 641350 w 434"/>
              <a:gd name="T101" fmla="*/ 195262 h 145"/>
              <a:gd name="T102" fmla="*/ 649288 w 434"/>
              <a:gd name="T103" fmla="*/ 185737 h 145"/>
              <a:gd name="T104" fmla="*/ 657225 w 434"/>
              <a:gd name="T105" fmla="*/ 169862 h 145"/>
              <a:gd name="T106" fmla="*/ 679450 w 434"/>
              <a:gd name="T107" fmla="*/ 101600 h 145"/>
              <a:gd name="T108" fmla="*/ 684213 w 434"/>
              <a:gd name="T109" fmla="*/ 79375 h 145"/>
              <a:gd name="T110" fmla="*/ 685800 w 434"/>
              <a:gd name="T111" fmla="*/ 58737 h 145"/>
              <a:gd name="T112" fmla="*/ 685800 w 434"/>
              <a:gd name="T113" fmla="*/ 34925 h 1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4" h="145">
                <a:moveTo>
                  <a:pt x="0" y="22"/>
                </a:moveTo>
                <a:lnTo>
                  <a:pt x="11" y="19"/>
                </a:lnTo>
                <a:lnTo>
                  <a:pt x="17" y="17"/>
                </a:lnTo>
                <a:lnTo>
                  <a:pt x="24" y="15"/>
                </a:lnTo>
                <a:lnTo>
                  <a:pt x="31" y="12"/>
                </a:lnTo>
                <a:lnTo>
                  <a:pt x="40" y="9"/>
                </a:lnTo>
                <a:lnTo>
                  <a:pt x="50" y="7"/>
                </a:lnTo>
                <a:lnTo>
                  <a:pt x="61" y="4"/>
                </a:lnTo>
                <a:lnTo>
                  <a:pt x="73" y="3"/>
                </a:lnTo>
                <a:lnTo>
                  <a:pt x="86" y="2"/>
                </a:lnTo>
                <a:lnTo>
                  <a:pt x="108" y="1"/>
                </a:lnTo>
                <a:lnTo>
                  <a:pt x="125" y="0"/>
                </a:lnTo>
                <a:lnTo>
                  <a:pt x="132" y="1"/>
                </a:lnTo>
                <a:lnTo>
                  <a:pt x="145" y="3"/>
                </a:lnTo>
                <a:lnTo>
                  <a:pt x="150" y="5"/>
                </a:lnTo>
                <a:lnTo>
                  <a:pt x="155" y="8"/>
                </a:lnTo>
                <a:lnTo>
                  <a:pt x="159" y="11"/>
                </a:lnTo>
                <a:lnTo>
                  <a:pt x="164" y="14"/>
                </a:lnTo>
                <a:lnTo>
                  <a:pt x="168" y="17"/>
                </a:lnTo>
                <a:lnTo>
                  <a:pt x="172" y="21"/>
                </a:lnTo>
                <a:lnTo>
                  <a:pt x="175" y="25"/>
                </a:lnTo>
                <a:lnTo>
                  <a:pt x="178" y="30"/>
                </a:lnTo>
                <a:lnTo>
                  <a:pt x="187" y="48"/>
                </a:lnTo>
                <a:lnTo>
                  <a:pt x="189" y="53"/>
                </a:lnTo>
                <a:lnTo>
                  <a:pt x="191" y="57"/>
                </a:lnTo>
                <a:lnTo>
                  <a:pt x="193" y="63"/>
                </a:lnTo>
                <a:lnTo>
                  <a:pt x="194" y="69"/>
                </a:lnTo>
                <a:lnTo>
                  <a:pt x="195" y="75"/>
                </a:lnTo>
                <a:lnTo>
                  <a:pt x="195" y="82"/>
                </a:lnTo>
                <a:lnTo>
                  <a:pt x="196" y="88"/>
                </a:lnTo>
                <a:lnTo>
                  <a:pt x="198" y="94"/>
                </a:lnTo>
                <a:lnTo>
                  <a:pt x="199" y="100"/>
                </a:lnTo>
                <a:lnTo>
                  <a:pt x="200" y="108"/>
                </a:lnTo>
                <a:lnTo>
                  <a:pt x="201" y="115"/>
                </a:lnTo>
                <a:lnTo>
                  <a:pt x="201" y="131"/>
                </a:lnTo>
                <a:lnTo>
                  <a:pt x="202" y="144"/>
                </a:lnTo>
                <a:lnTo>
                  <a:pt x="202" y="140"/>
                </a:lnTo>
                <a:lnTo>
                  <a:pt x="202" y="138"/>
                </a:lnTo>
                <a:lnTo>
                  <a:pt x="203" y="135"/>
                </a:lnTo>
                <a:lnTo>
                  <a:pt x="204" y="131"/>
                </a:lnTo>
                <a:lnTo>
                  <a:pt x="205" y="127"/>
                </a:lnTo>
                <a:lnTo>
                  <a:pt x="206" y="121"/>
                </a:lnTo>
                <a:lnTo>
                  <a:pt x="210" y="106"/>
                </a:lnTo>
                <a:lnTo>
                  <a:pt x="212" y="99"/>
                </a:lnTo>
                <a:lnTo>
                  <a:pt x="213" y="92"/>
                </a:lnTo>
                <a:lnTo>
                  <a:pt x="217" y="80"/>
                </a:lnTo>
                <a:lnTo>
                  <a:pt x="221" y="68"/>
                </a:lnTo>
                <a:lnTo>
                  <a:pt x="223" y="63"/>
                </a:lnTo>
                <a:lnTo>
                  <a:pt x="225" y="58"/>
                </a:lnTo>
                <a:lnTo>
                  <a:pt x="226" y="54"/>
                </a:lnTo>
                <a:lnTo>
                  <a:pt x="230" y="45"/>
                </a:lnTo>
                <a:lnTo>
                  <a:pt x="232" y="41"/>
                </a:lnTo>
                <a:lnTo>
                  <a:pt x="235" y="38"/>
                </a:lnTo>
                <a:lnTo>
                  <a:pt x="237" y="34"/>
                </a:lnTo>
                <a:lnTo>
                  <a:pt x="241" y="30"/>
                </a:lnTo>
                <a:lnTo>
                  <a:pt x="245" y="27"/>
                </a:lnTo>
                <a:lnTo>
                  <a:pt x="249" y="24"/>
                </a:lnTo>
                <a:lnTo>
                  <a:pt x="254" y="22"/>
                </a:lnTo>
                <a:lnTo>
                  <a:pt x="265" y="17"/>
                </a:lnTo>
                <a:lnTo>
                  <a:pt x="275" y="14"/>
                </a:lnTo>
                <a:lnTo>
                  <a:pt x="287" y="12"/>
                </a:lnTo>
                <a:lnTo>
                  <a:pt x="298" y="12"/>
                </a:lnTo>
                <a:lnTo>
                  <a:pt x="308" y="11"/>
                </a:lnTo>
                <a:lnTo>
                  <a:pt x="317" y="11"/>
                </a:lnTo>
                <a:lnTo>
                  <a:pt x="325" y="13"/>
                </a:lnTo>
                <a:lnTo>
                  <a:pt x="335" y="16"/>
                </a:lnTo>
                <a:lnTo>
                  <a:pt x="338" y="16"/>
                </a:lnTo>
                <a:lnTo>
                  <a:pt x="342" y="18"/>
                </a:lnTo>
                <a:lnTo>
                  <a:pt x="344" y="20"/>
                </a:lnTo>
                <a:lnTo>
                  <a:pt x="346" y="21"/>
                </a:lnTo>
                <a:lnTo>
                  <a:pt x="346" y="23"/>
                </a:lnTo>
                <a:lnTo>
                  <a:pt x="347" y="25"/>
                </a:lnTo>
                <a:lnTo>
                  <a:pt x="347" y="28"/>
                </a:lnTo>
                <a:lnTo>
                  <a:pt x="348" y="33"/>
                </a:lnTo>
                <a:lnTo>
                  <a:pt x="348" y="39"/>
                </a:lnTo>
                <a:lnTo>
                  <a:pt x="347" y="44"/>
                </a:lnTo>
                <a:lnTo>
                  <a:pt x="346" y="49"/>
                </a:lnTo>
                <a:lnTo>
                  <a:pt x="345" y="53"/>
                </a:lnTo>
                <a:lnTo>
                  <a:pt x="345" y="58"/>
                </a:lnTo>
                <a:lnTo>
                  <a:pt x="345" y="63"/>
                </a:lnTo>
                <a:lnTo>
                  <a:pt x="346" y="68"/>
                </a:lnTo>
                <a:lnTo>
                  <a:pt x="347" y="73"/>
                </a:lnTo>
                <a:lnTo>
                  <a:pt x="347" y="77"/>
                </a:lnTo>
                <a:lnTo>
                  <a:pt x="348" y="81"/>
                </a:lnTo>
                <a:lnTo>
                  <a:pt x="349" y="86"/>
                </a:lnTo>
                <a:lnTo>
                  <a:pt x="350" y="91"/>
                </a:lnTo>
                <a:lnTo>
                  <a:pt x="351" y="96"/>
                </a:lnTo>
                <a:lnTo>
                  <a:pt x="353" y="101"/>
                </a:lnTo>
                <a:lnTo>
                  <a:pt x="354" y="105"/>
                </a:lnTo>
                <a:lnTo>
                  <a:pt x="356" y="110"/>
                </a:lnTo>
                <a:lnTo>
                  <a:pt x="358" y="113"/>
                </a:lnTo>
                <a:lnTo>
                  <a:pt x="360" y="116"/>
                </a:lnTo>
                <a:lnTo>
                  <a:pt x="361" y="119"/>
                </a:lnTo>
                <a:lnTo>
                  <a:pt x="364" y="121"/>
                </a:lnTo>
                <a:lnTo>
                  <a:pt x="370" y="125"/>
                </a:lnTo>
                <a:lnTo>
                  <a:pt x="377" y="127"/>
                </a:lnTo>
                <a:lnTo>
                  <a:pt x="388" y="129"/>
                </a:lnTo>
                <a:lnTo>
                  <a:pt x="395" y="129"/>
                </a:lnTo>
                <a:lnTo>
                  <a:pt x="397" y="128"/>
                </a:lnTo>
                <a:lnTo>
                  <a:pt x="400" y="126"/>
                </a:lnTo>
                <a:lnTo>
                  <a:pt x="404" y="123"/>
                </a:lnTo>
                <a:lnTo>
                  <a:pt x="406" y="120"/>
                </a:lnTo>
                <a:lnTo>
                  <a:pt x="409" y="117"/>
                </a:lnTo>
                <a:lnTo>
                  <a:pt x="411" y="114"/>
                </a:lnTo>
                <a:lnTo>
                  <a:pt x="414" y="107"/>
                </a:lnTo>
                <a:lnTo>
                  <a:pt x="417" y="98"/>
                </a:lnTo>
                <a:lnTo>
                  <a:pt x="428" y="64"/>
                </a:lnTo>
                <a:lnTo>
                  <a:pt x="430" y="57"/>
                </a:lnTo>
                <a:lnTo>
                  <a:pt x="431" y="50"/>
                </a:lnTo>
                <a:lnTo>
                  <a:pt x="431" y="43"/>
                </a:lnTo>
                <a:lnTo>
                  <a:pt x="432" y="37"/>
                </a:lnTo>
                <a:lnTo>
                  <a:pt x="432" y="31"/>
                </a:lnTo>
                <a:lnTo>
                  <a:pt x="432" y="22"/>
                </a:lnTo>
                <a:lnTo>
                  <a:pt x="433" y="6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SMARTPenAnnotation7"/>
          <p:cNvSpPr>
            <a:spLocks/>
          </p:cNvSpPr>
          <p:nvPr/>
        </p:nvSpPr>
        <p:spPr bwMode="auto">
          <a:xfrm>
            <a:off x="6334125" y="4100513"/>
            <a:ext cx="249238" cy="258762"/>
          </a:xfrm>
          <a:custGeom>
            <a:avLst/>
            <a:gdLst>
              <a:gd name="T0" fmla="*/ 193675 w 157"/>
              <a:gd name="T1" fmla="*/ 25400 h 163"/>
              <a:gd name="T2" fmla="*/ 188913 w 157"/>
              <a:gd name="T3" fmla="*/ 20637 h 163"/>
              <a:gd name="T4" fmla="*/ 180975 w 157"/>
              <a:gd name="T5" fmla="*/ 15875 h 163"/>
              <a:gd name="T6" fmla="*/ 176213 w 157"/>
              <a:gd name="T7" fmla="*/ 12700 h 163"/>
              <a:gd name="T8" fmla="*/ 165100 w 157"/>
              <a:gd name="T9" fmla="*/ 6350 h 163"/>
              <a:gd name="T10" fmla="*/ 160338 w 157"/>
              <a:gd name="T11" fmla="*/ 4762 h 163"/>
              <a:gd name="T12" fmla="*/ 153988 w 157"/>
              <a:gd name="T13" fmla="*/ 1587 h 163"/>
              <a:gd name="T14" fmla="*/ 146050 w 157"/>
              <a:gd name="T15" fmla="*/ 0 h 163"/>
              <a:gd name="T16" fmla="*/ 138113 w 157"/>
              <a:gd name="T17" fmla="*/ 0 h 163"/>
              <a:gd name="T18" fmla="*/ 128588 w 157"/>
              <a:gd name="T19" fmla="*/ 0 h 163"/>
              <a:gd name="T20" fmla="*/ 119063 w 157"/>
              <a:gd name="T21" fmla="*/ 1587 h 163"/>
              <a:gd name="T22" fmla="*/ 107950 w 157"/>
              <a:gd name="T23" fmla="*/ 3175 h 163"/>
              <a:gd name="T24" fmla="*/ 98425 w 157"/>
              <a:gd name="T25" fmla="*/ 6350 h 163"/>
              <a:gd name="T26" fmla="*/ 87313 w 157"/>
              <a:gd name="T27" fmla="*/ 7937 h 163"/>
              <a:gd name="T28" fmla="*/ 77788 w 157"/>
              <a:gd name="T29" fmla="*/ 11112 h 163"/>
              <a:gd name="T30" fmla="*/ 69850 w 157"/>
              <a:gd name="T31" fmla="*/ 14287 h 163"/>
              <a:gd name="T32" fmla="*/ 60325 w 157"/>
              <a:gd name="T33" fmla="*/ 19050 h 163"/>
              <a:gd name="T34" fmla="*/ 50800 w 157"/>
              <a:gd name="T35" fmla="*/ 23812 h 163"/>
              <a:gd name="T36" fmla="*/ 42863 w 157"/>
              <a:gd name="T37" fmla="*/ 30162 h 163"/>
              <a:gd name="T38" fmla="*/ 34925 w 157"/>
              <a:gd name="T39" fmla="*/ 38100 h 163"/>
              <a:gd name="T40" fmla="*/ 28575 w 157"/>
              <a:gd name="T41" fmla="*/ 44450 h 163"/>
              <a:gd name="T42" fmla="*/ 22225 w 157"/>
              <a:gd name="T43" fmla="*/ 53975 h 163"/>
              <a:gd name="T44" fmla="*/ 15875 w 157"/>
              <a:gd name="T45" fmla="*/ 61912 h 163"/>
              <a:gd name="T46" fmla="*/ 9525 w 157"/>
              <a:gd name="T47" fmla="*/ 69850 h 163"/>
              <a:gd name="T48" fmla="*/ 4763 w 157"/>
              <a:gd name="T49" fmla="*/ 79375 h 163"/>
              <a:gd name="T50" fmla="*/ 3175 w 157"/>
              <a:gd name="T51" fmla="*/ 87312 h 163"/>
              <a:gd name="T52" fmla="*/ 0 w 157"/>
              <a:gd name="T53" fmla="*/ 96837 h 163"/>
              <a:gd name="T54" fmla="*/ 0 w 157"/>
              <a:gd name="T55" fmla="*/ 106362 h 163"/>
              <a:gd name="T56" fmla="*/ 1588 w 157"/>
              <a:gd name="T57" fmla="*/ 117475 h 163"/>
              <a:gd name="T58" fmla="*/ 3175 w 157"/>
              <a:gd name="T59" fmla="*/ 128587 h 163"/>
              <a:gd name="T60" fmla="*/ 6350 w 157"/>
              <a:gd name="T61" fmla="*/ 139700 h 163"/>
              <a:gd name="T62" fmla="*/ 12700 w 157"/>
              <a:gd name="T63" fmla="*/ 150812 h 163"/>
              <a:gd name="T64" fmla="*/ 19050 w 157"/>
              <a:gd name="T65" fmla="*/ 161925 h 163"/>
              <a:gd name="T66" fmla="*/ 26988 w 157"/>
              <a:gd name="T67" fmla="*/ 173037 h 163"/>
              <a:gd name="T68" fmla="*/ 34925 w 157"/>
              <a:gd name="T69" fmla="*/ 182562 h 163"/>
              <a:gd name="T70" fmla="*/ 42863 w 157"/>
              <a:gd name="T71" fmla="*/ 193675 h 163"/>
              <a:gd name="T72" fmla="*/ 52388 w 157"/>
              <a:gd name="T73" fmla="*/ 203200 h 163"/>
              <a:gd name="T74" fmla="*/ 63500 w 157"/>
              <a:gd name="T75" fmla="*/ 211137 h 163"/>
              <a:gd name="T76" fmla="*/ 73025 w 157"/>
              <a:gd name="T77" fmla="*/ 220662 h 163"/>
              <a:gd name="T78" fmla="*/ 84138 w 157"/>
              <a:gd name="T79" fmla="*/ 228600 h 163"/>
              <a:gd name="T80" fmla="*/ 96838 w 157"/>
              <a:gd name="T81" fmla="*/ 236537 h 163"/>
              <a:gd name="T82" fmla="*/ 107950 w 157"/>
              <a:gd name="T83" fmla="*/ 242887 h 163"/>
              <a:gd name="T84" fmla="*/ 120650 w 157"/>
              <a:gd name="T85" fmla="*/ 247650 h 163"/>
              <a:gd name="T86" fmla="*/ 133350 w 157"/>
              <a:gd name="T87" fmla="*/ 250825 h 163"/>
              <a:gd name="T88" fmla="*/ 147638 w 157"/>
              <a:gd name="T89" fmla="*/ 252412 h 163"/>
              <a:gd name="T90" fmla="*/ 161925 w 157"/>
              <a:gd name="T91" fmla="*/ 254000 h 163"/>
              <a:gd name="T92" fmla="*/ 176213 w 157"/>
              <a:gd name="T93" fmla="*/ 255587 h 163"/>
              <a:gd name="T94" fmla="*/ 203200 w 157"/>
              <a:gd name="T95" fmla="*/ 255587 h 163"/>
              <a:gd name="T96" fmla="*/ 247650 w 157"/>
              <a:gd name="T97" fmla="*/ 257175 h 16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7" h="163">
                <a:moveTo>
                  <a:pt x="122" y="16"/>
                </a:moveTo>
                <a:lnTo>
                  <a:pt x="119" y="13"/>
                </a:lnTo>
                <a:lnTo>
                  <a:pt x="114" y="10"/>
                </a:lnTo>
                <a:lnTo>
                  <a:pt x="111" y="8"/>
                </a:lnTo>
                <a:lnTo>
                  <a:pt x="104" y="4"/>
                </a:lnTo>
                <a:lnTo>
                  <a:pt x="101" y="3"/>
                </a:lnTo>
                <a:lnTo>
                  <a:pt x="97" y="1"/>
                </a:lnTo>
                <a:lnTo>
                  <a:pt x="92" y="0"/>
                </a:lnTo>
                <a:lnTo>
                  <a:pt x="87" y="0"/>
                </a:lnTo>
                <a:lnTo>
                  <a:pt x="81" y="0"/>
                </a:lnTo>
                <a:lnTo>
                  <a:pt x="75" y="1"/>
                </a:lnTo>
                <a:lnTo>
                  <a:pt x="68" y="2"/>
                </a:lnTo>
                <a:lnTo>
                  <a:pt x="62" y="4"/>
                </a:lnTo>
                <a:lnTo>
                  <a:pt x="55" y="5"/>
                </a:lnTo>
                <a:lnTo>
                  <a:pt x="49" y="7"/>
                </a:lnTo>
                <a:lnTo>
                  <a:pt x="44" y="9"/>
                </a:lnTo>
                <a:lnTo>
                  <a:pt x="38" y="12"/>
                </a:lnTo>
                <a:lnTo>
                  <a:pt x="32" y="15"/>
                </a:lnTo>
                <a:lnTo>
                  <a:pt x="27" y="19"/>
                </a:lnTo>
                <a:lnTo>
                  <a:pt x="22" y="24"/>
                </a:lnTo>
                <a:lnTo>
                  <a:pt x="18" y="28"/>
                </a:lnTo>
                <a:lnTo>
                  <a:pt x="14" y="34"/>
                </a:lnTo>
                <a:lnTo>
                  <a:pt x="10" y="39"/>
                </a:lnTo>
                <a:lnTo>
                  <a:pt x="6" y="44"/>
                </a:lnTo>
                <a:lnTo>
                  <a:pt x="3" y="50"/>
                </a:lnTo>
                <a:lnTo>
                  <a:pt x="2" y="55"/>
                </a:lnTo>
                <a:lnTo>
                  <a:pt x="0" y="61"/>
                </a:lnTo>
                <a:lnTo>
                  <a:pt x="0" y="67"/>
                </a:lnTo>
                <a:lnTo>
                  <a:pt x="1" y="74"/>
                </a:lnTo>
                <a:lnTo>
                  <a:pt x="2" y="81"/>
                </a:lnTo>
                <a:lnTo>
                  <a:pt x="4" y="88"/>
                </a:lnTo>
                <a:lnTo>
                  <a:pt x="8" y="95"/>
                </a:lnTo>
                <a:lnTo>
                  <a:pt x="12" y="102"/>
                </a:lnTo>
                <a:lnTo>
                  <a:pt x="17" y="109"/>
                </a:lnTo>
                <a:lnTo>
                  <a:pt x="22" y="115"/>
                </a:lnTo>
                <a:lnTo>
                  <a:pt x="27" y="122"/>
                </a:lnTo>
                <a:lnTo>
                  <a:pt x="33" y="128"/>
                </a:lnTo>
                <a:lnTo>
                  <a:pt x="40" y="133"/>
                </a:lnTo>
                <a:lnTo>
                  <a:pt x="46" y="139"/>
                </a:lnTo>
                <a:lnTo>
                  <a:pt x="53" y="144"/>
                </a:lnTo>
                <a:lnTo>
                  <a:pt x="61" y="149"/>
                </a:lnTo>
                <a:lnTo>
                  <a:pt x="68" y="153"/>
                </a:lnTo>
                <a:lnTo>
                  <a:pt x="76" y="156"/>
                </a:lnTo>
                <a:lnTo>
                  <a:pt x="84" y="158"/>
                </a:lnTo>
                <a:lnTo>
                  <a:pt x="93" y="159"/>
                </a:lnTo>
                <a:lnTo>
                  <a:pt x="102" y="160"/>
                </a:lnTo>
                <a:lnTo>
                  <a:pt x="111" y="161"/>
                </a:lnTo>
                <a:lnTo>
                  <a:pt x="128" y="161"/>
                </a:lnTo>
                <a:lnTo>
                  <a:pt x="156" y="162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SMARTPenAnnotation8"/>
          <p:cNvSpPr>
            <a:spLocks/>
          </p:cNvSpPr>
          <p:nvPr/>
        </p:nvSpPr>
        <p:spPr bwMode="auto">
          <a:xfrm>
            <a:off x="6786563" y="3884613"/>
            <a:ext cx="11112" cy="465137"/>
          </a:xfrm>
          <a:custGeom>
            <a:avLst/>
            <a:gdLst>
              <a:gd name="T0" fmla="*/ 0 w 7"/>
              <a:gd name="T1" fmla="*/ 0 h 293"/>
              <a:gd name="T2" fmla="*/ 0 w 7"/>
              <a:gd name="T3" fmla="*/ 14287 h 293"/>
              <a:gd name="T4" fmla="*/ 1587 w 7"/>
              <a:gd name="T5" fmla="*/ 25400 h 293"/>
              <a:gd name="T6" fmla="*/ 4762 w 7"/>
              <a:gd name="T7" fmla="*/ 55562 h 293"/>
              <a:gd name="T8" fmla="*/ 6350 w 7"/>
              <a:gd name="T9" fmla="*/ 71437 h 293"/>
              <a:gd name="T10" fmla="*/ 6350 w 7"/>
              <a:gd name="T11" fmla="*/ 87312 h 293"/>
              <a:gd name="T12" fmla="*/ 7937 w 7"/>
              <a:gd name="T13" fmla="*/ 103187 h 293"/>
              <a:gd name="T14" fmla="*/ 7937 w 7"/>
              <a:gd name="T15" fmla="*/ 136525 h 293"/>
              <a:gd name="T16" fmla="*/ 9525 w 7"/>
              <a:gd name="T17" fmla="*/ 463550 h 2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293">
                <a:moveTo>
                  <a:pt x="0" y="0"/>
                </a:moveTo>
                <a:lnTo>
                  <a:pt x="0" y="9"/>
                </a:lnTo>
                <a:lnTo>
                  <a:pt x="1" y="16"/>
                </a:lnTo>
                <a:lnTo>
                  <a:pt x="3" y="35"/>
                </a:lnTo>
                <a:lnTo>
                  <a:pt x="4" y="45"/>
                </a:lnTo>
                <a:lnTo>
                  <a:pt x="4" y="55"/>
                </a:lnTo>
                <a:lnTo>
                  <a:pt x="5" y="65"/>
                </a:lnTo>
                <a:lnTo>
                  <a:pt x="5" y="86"/>
                </a:lnTo>
                <a:lnTo>
                  <a:pt x="6" y="292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SMARTPenAnnotation9"/>
          <p:cNvSpPr>
            <a:spLocks/>
          </p:cNvSpPr>
          <p:nvPr/>
        </p:nvSpPr>
        <p:spPr bwMode="auto">
          <a:xfrm>
            <a:off x="6616700" y="4098925"/>
            <a:ext cx="465138" cy="231775"/>
          </a:xfrm>
          <a:custGeom>
            <a:avLst/>
            <a:gdLst>
              <a:gd name="T0" fmla="*/ 19050 w 293"/>
              <a:gd name="T1" fmla="*/ 49213 h 146"/>
              <a:gd name="T2" fmla="*/ 36513 w 293"/>
              <a:gd name="T3" fmla="*/ 46038 h 146"/>
              <a:gd name="T4" fmla="*/ 55563 w 293"/>
              <a:gd name="T5" fmla="*/ 44450 h 146"/>
              <a:gd name="T6" fmla="*/ 76200 w 293"/>
              <a:gd name="T7" fmla="*/ 39688 h 146"/>
              <a:gd name="T8" fmla="*/ 149225 w 293"/>
              <a:gd name="T9" fmla="*/ 31750 h 146"/>
              <a:gd name="T10" fmla="*/ 190500 w 293"/>
              <a:gd name="T11" fmla="*/ 28575 h 146"/>
              <a:gd name="T12" fmla="*/ 222250 w 293"/>
              <a:gd name="T13" fmla="*/ 26988 h 146"/>
              <a:gd name="T14" fmla="*/ 250825 w 293"/>
              <a:gd name="T15" fmla="*/ 22225 h 146"/>
              <a:gd name="T16" fmla="*/ 274638 w 293"/>
              <a:gd name="T17" fmla="*/ 14288 h 146"/>
              <a:gd name="T18" fmla="*/ 280988 w 293"/>
              <a:gd name="T19" fmla="*/ 14288 h 146"/>
              <a:gd name="T20" fmla="*/ 282575 w 293"/>
              <a:gd name="T21" fmla="*/ 22225 h 146"/>
              <a:gd name="T22" fmla="*/ 279400 w 293"/>
              <a:gd name="T23" fmla="*/ 50800 h 146"/>
              <a:gd name="T24" fmla="*/ 277813 w 293"/>
              <a:gd name="T25" fmla="*/ 74613 h 146"/>
              <a:gd name="T26" fmla="*/ 279400 w 293"/>
              <a:gd name="T27" fmla="*/ 95250 h 146"/>
              <a:gd name="T28" fmla="*/ 282575 w 293"/>
              <a:gd name="T29" fmla="*/ 114300 h 146"/>
              <a:gd name="T30" fmla="*/ 287338 w 293"/>
              <a:gd name="T31" fmla="*/ 133350 h 146"/>
              <a:gd name="T32" fmla="*/ 293688 w 293"/>
              <a:gd name="T33" fmla="*/ 150813 h 146"/>
              <a:gd name="T34" fmla="*/ 306388 w 293"/>
              <a:gd name="T35" fmla="*/ 177800 h 146"/>
              <a:gd name="T36" fmla="*/ 320675 w 293"/>
              <a:gd name="T37" fmla="*/ 198438 h 146"/>
              <a:gd name="T38" fmla="*/ 333375 w 293"/>
              <a:gd name="T39" fmla="*/ 211138 h 146"/>
              <a:gd name="T40" fmla="*/ 347663 w 293"/>
              <a:gd name="T41" fmla="*/ 220663 h 146"/>
              <a:gd name="T42" fmla="*/ 366713 w 293"/>
              <a:gd name="T43" fmla="*/ 228600 h 146"/>
              <a:gd name="T44" fmla="*/ 377825 w 293"/>
              <a:gd name="T45" fmla="*/ 230188 h 146"/>
              <a:gd name="T46" fmla="*/ 400050 w 293"/>
              <a:gd name="T47" fmla="*/ 222250 h 146"/>
              <a:gd name="T48" fmla="*/ 407988 w 293"/>
              <a:gd name="T49" fmla="*/ 214313 h 146"/>
              <a:gd name="T50" fmla="*/ 417513 w 293"/>
              <a:gd name="T51" fmla="*/ 201613 h 146"/>
              <a:gd name="T52" fmla="*/ 434975 w 293"/>
              <a:gd name="T53" fmla="*/ 177800 h 146"/>
              <a:gd name="T54" fmla="*/ 444500 w 293"/>
              <a:gd name="T55" fmla="*/ 160338 h 146"/>
              <a:gd name="T56" fmla="*/ 450850 w 293"/>
              <a:gd name="T57" fmla="*/ 139700 h 146"/>
              <a:gd name="T58" fmla="*/ 458788 w 293"/>
              <a:gd name="T59" fmla="*/ 115888 h 146"/>
              <a:gd name="T60" fmla="*/ 461963 w 293"/>
              <a:gd name="T61" fmla="*/ 90488 h 146"/>
              <a:gd name="T62" fmla="*/ 463550 w 293"/>
              <a:gd name="T63" fmla="*/ 65088 h 146"/>
              <a:gd name="T64" fmla="*/ 463550 w 293"/>
              <a:gd name="T65" fmla="*/ 31750 h 146"/>
              <a:gd name="T66" fmla="*/ 455613 w 293"/>
              <a:gd name="T67" fmla="*/ 0 h 1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93" h="146">
                <a:moveTo>
                  <a:pt x="0" y="34"/>
                </a:moveTo>
                <a:lnTo>
                  <a:pt x="12" y="31"/>
                </a:lnTo>
                <a:lnTo>
                  <a:pt x="17" y="30"/>
                </a:lnTo>
                <a:lnTo>
                  <a:pt x="23" y="29"/>
                </a:lnTo>
                <a:lnTo>
                  <a:pt x="28" y="29"/>
                </a:lnTo>
                <a:lnTo>
                  <a:pt x="35" y="28"/>
                </a:lnTo>
                <a:lnTo>
                  <a:pt x="41" y="27"/>
                </a:lnTo>
                <a:lnTo>
                  <a:pt x="48" y="25"/>
                </a:lnTo>
                <a:lnTo>
                  <a:pt x="60" y="24"/>
                </a:lnTo>
                <a:lnTo>
                  <a:pt x="94" y="20"/>
                </a:lnTo>
                <a:lnTo>
                  <a:pt x="108" y="19"/>
                </a:lnTo>
                <a:lnTo>
                  <a:pt x="120" y="18"/>
                </a:lnTo>
                <a:lnTo>
                  <a:pt x="131" y="18"/>
                </a:lnTo>
                <a:lnTo>
                  <a:pt x="140" y="17"/>
                </a:lnTo>
                <a:lnTo>
                  <a:pt x="149" y="16"/>
                </a:lnTo>
                <a:lnTo>
                  <a:pt x="158" y="14"/>
                </a:lnTo>
                <a:lnTo>
                  <a:pt x="164" y="12"/>
                </a:lnTo>
                <a:lnTo>
                  <a:pt x="173" y="9"/>
                </a:lnTo>
                <a:lnTo>
                  <a:pt x="175" y="8"/>
                </a:lnTo>
                <a:lnTo>
                  <a:pt x="177" y="9"/>
                </a:lnTo>
                <a:lnTo>
                  <a:pt x="178" y="10"/>
                </a:lnTo>
                <a:lnTo>
                  <a:pt x="178" y="14"/>
                </a:lnTo>
                <a:lnTo>
                  <a:pt x="177" y="22"/>
                </a:lnTo>
                <a:lnTo>
                  <a:pt x="176" y="32"/>
                </a:lnTo>
                <a:lnTo>
                  <a:pt x="176" y="40"/>
                </a:lnTo>
                <a:lnTo>
                  <a:pt x="175" y="47"/>
                </a:lnTo>
                <a:lnTo>
                  <a:pt x="175" y="54"/>
                </a:lnTo>
                <a:lnTo>
                  <a:pt x="176" y="60"/>
                </a:lnTo>
                <a:lnTo>
                  <a:pt x="176" y="66"/>
                </a:lnTo>
                <a:lnTo>
                  <a:pt x="178" y="72"/>
                </a:lnTo>
                <a:lnTo>
                  <a:pt x="179" y="78"/>
                </a:lnTo>
                <a:lnTo>
                  <a:pt x="181" y="84"/>
                </a:lnTo>
                <a:lnTo>
                  <a:pt x="182" y="90"/>
                </a:lnTo>
                <a:lnTo>
                  <a:pt x="185" y="95"/>
                </a:lnTo>
                <a:lnTo>
                  <a:pt x="188" y="101"/>
                </a:lnTo>
                <a:lnTo>
                  <a:pt x="193" y="112"/>
                </a:lnTo>
                <a:lnTo>
                  <a:pt x="198" y="121"/>
                </a:lnTo>
                <a:lnTo>
                  <a:pt x="202" y="125"/>
                </a:lnTo>
                <a:lnTo>
                  <a:pt x="206" y="129"/>
                </a:lnTo>
                <a:lnTo>
                  <a:pt x="210" y="133"/>
                </a:lnTo>
                <a:lnTo>
                  <a:pt x="215" y="136"/>
                </a:lnTo>
                <a:lnTo>
                  <a:pt x="219" y="139"/>
                </a:lnTo>
                <a:lnTo>
                  <a:pt x="223" y="141"/>
                </a:lnTo>
                <a:lnTo>
                  <a:pt x="231" y="144"/>
                </a:lnTo>
                <a:lnTo>
                  <a:pt x="234" y="145"/>
                </a:lnTo>
                <a:lnTo>
                  <a:pt x="238" y="145"/>
                </a:lnTo>
                <a:lnTo>
                  <a:pt x="246" y="143"/>
                </a:lnTo>
                <a:lnTo>
                  <a:pt x="252" y="140"/>
                </a:lnTo>
                <a:lnTo>
                  <a:pt x="254" y="138"/>
                </a:lnTo>
                <a:lnTo>
                  <a:pt x="257" y="135"/>
                </a:lnTo>
                <a:lnTo>
                  <a:pt x="260" y="131"/>
                </a:lnTo>
                <a:lnTo>
                  <a:pt x="263" y="127"/>
                </a:lnTo>
                <a:lnTo>
                  <a:pt x="270" y="117"/>
                </a:lnTo>
                <a:lnTo>
                  <a:pt x="274" y="112"/>
                </a:lnTo>
                <a:lnTo>
                  <a:pt x="277" y="106"/>
                </a:lnTo>
                <a:lnTo>
                  <a:pt x="280" y="101"/>
                </a:lnTo>
                <a:lnTo>
                  <a:pt x="282" y="95"/>
                </a:lnTo>
                <a:lnTo>
                  <a:pt x="284" y="88"/>
                </a:lnTo>
                <a:lnTo>
                  <a:pt x="287" y="81"/>
                </a:lnTo>
                <a:lnTo>
                  <a:pt x="289" y="73"/>
                </a:lnTo>
                <a:lnTo>
                  <a:pt x="290" y="65"/>
                </a:lnTo>
                <a:lnTo>
                  <a:pt x="291" y="57"/>
                </a:lnTo>
                <a:lnTo>
                  <a:pt x="291" y="49"/>
                </a:lnTo>
                <a:lnTo>
                  <a:pt x="292" y="41"/>
                </a:lnTo>
                <a:lnTo>
                  <a:pt x="292" y="26"/>
                </a:lnTo>
                <a:lnTo>
                  <a:pt x="292" y="20"/>
                </a:lnTo>
                <a:lnTo>
                  <a:pt x="291" y="15"/>
                </a:lnTo>
                <a:lnTo>
                  <a:pt x="287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SMARTPenAnnotation10"/>
          <p:cNvSpPr>
            <a:spLocks/>
          </p:cNvSpPr>
          <p:nvPr/>
        </p:nvSpPr>
        <p:spPr bwMode="auto">
          <a:xfrm>
            <a:off x="7170738" y="4098925"/>
            <a:ext cx="430212" cy="317500"/>
          </a:xfrm>
          <a:custGeom>
            <a:avLst/>
            <a:gdLst>
              <a:gd name="T0" fmla="*/ 4762 w 271"/>
              <a:gd name="T1" fmla="*/ 93663 h 200"/>
              <a:gd name="T2" fmla="*/ 7937 w 271"/>
              <a:gd name="T3" fmla="*/ 114300 h 200"/>
              <a:gd name="T4" fmla="*/ 7937 w 271"/>
              <a:gd name="T5" fmla="*/ 127000 h 200"/>
              <a:gd name="T6" fmla="*/ 14287 w 271"/>
              <a:gd name="T7" fmla="*/ 177800 h 200"/>
              <a:gd name="T8" fmla="*/ 17462 w 271"/>
              <a:gd name="T9" fmla="*/ 195263 h 200"/>
              <a:gd name="T10" fmla="*/ 17462 w 271"/>
              <a:gd name="T11" fmla="*/ 187325 h 200"/>
              <a:gd name="T12" fmla="*/ 19050 w 271"/>
              <a:gd name="T13" fmla="*/ 165100 h 200"/>
              <a:gd name="T14" fmla="*/ 22225 w 271"/>
              <a:gd name="T15" fmla="*/ 141288 h 200"/>
              <a:gd name="T16" fmla="*/ 26987 w 271"/>
              <a:gd name="T17" fmla="*/ 122238 h 200"/>
              <a:gd name="T18" fmla="*/ 31750 w 271"/>
              <a:gd name="T19" fmla="*/ 106363 h 200"/>
              <a:gd name="T20" fmla="*/ 33337 w 271"/>
              <a:gd name="T21" fmla="*/ 93663 h 200"/>
              <a:gd name="T22" fmla="*/ 38100 w 271"/>
              <a:gd name="T23" fmla="*/ 80963 h 200"/>
              <a:gd name="T24" fmla="*/ 42862 w 271"/>
              <a:gd name="T25" fmla="*/ 69850 h 200"/>
              <a:gd name="T26" fmla="*/ 57150 w 271"/>
              <a:gd name="T27" fmla="*/ 58738 h 200"/>
              <a:gd name="T28" fmla="*/ 80962 w 271"/>
              <a:gd name="T29" fmla="*/ 53975 h 200"/>
              <a:gd name="T30" fmla="*/ 93662 w 271"/>
              <a:gd name="T31" fmla="*/ 55563 h 200"/>
              <a:gd name="T32" fmla="*/ 114300 w 271"/>
              <a:gd name="T33" fmla="*/ 58738 h 200"/>
              <a:gd name="T34" fmla="*/ 146050 w 271"/>
              <a:gd name="T35" fmla="*/ 65088 h 200"/>
              <a:gd name="T36" fmla="*/ 200025 w 271"/>
              <a:gd name="T37" fmla="*/ 74613 h 200"/>
              <a:gd name="T38" fmla="*/ 233362 w 271"/>
              <a:gd name="T39" fmla="*/ 77788 h 200"/>
              <a:gd name="T40" fmla="*/ 271462 w 271"/>
              <a:gd name="T41" fmla="*/ 79375 h 200"/>
              <a:gd name="T42" fmla="*/ 292100 w 271"/>
              <a:gd name="T43" fmla="*/ 79375 h 200"/>
              <a:gd name="T44" fmla="*/ 306387 w 271"/>
              <a:gd name="T45" fmla="*/ 74613 h 200"/>
              <a:gd name="T46" fmla="*/ 327025 w 271"/>
              <a:gd name="T47" fmla="*/ 68263 h 200"/>
              <a:gd name="T48" fmla="*/ 333375 w 271"/>
              <a:gd name="T49" fmla="*/ 61913 h 200"/>
              <a:gd name="T50" fmla="*/ 338137 w 271"/>
              <a:gd name="T51" fmla="*/ 50800 h 200"/>
              <a:gd name="T52" fmla="*/ 338137 w 271"/>
              <a:gd name="T53" fmla="*/ 39688 h 200"/>
              <a:gd name="T54" fmla="*/ 333375 w 271"/>
              <a:gd name="T55" fmla="*/ 28575 h 200"/>
              <a:gd name="T56" fmla="*/ 322262 w 271"/>
              <a:gd name="T57" fmla="*/ 15875 h 200"/>
              <a:gd name="T58" fmla="*/ 301625 w 271"/>
              <a:gd name="T59" fmla="*/ 6350 h 200"/>
              <a:gd name="T60" fmla="*/ 282575 w 271"/>
              <a:gd name="T61" fmla="*/ 3175 h 200"/>
              <a:gd name="T62" fmla="*/ 260350 w 271"/>
              <a:gd name="T63" fmla="*/ 1588 h 200"/>
              <a:gd name="T64" fmla="*/ 227012 w 271"/>
              <a:gd name="T65" fmla="*/ 1588 h 200"/>
              <a:gd name="T66" fmla="*/ 206375 w 271"/>
              <a:gd name="T67" fmla="*/ 9525 h 200"/>
              <a:gd name="T68" fmla="*/ 187325 w 271"/>
              <a:gd name="T69" fmla="*/ 19050 h 200"/>
              <a:gd name="T70" fmla="*/ 171450 w 271"/>
              <a:gd name="T71" fmla="*/ 31750 h 200"/>
              <a:gd name="T72" fmla="*/ 157162 w 271"/>
              <a:gd name="T73" fmla="*/ 46038 h 200"/>
              <a:gd name="T74" fmla="*/ 142875 w 271"/>
              <a:gd name="T75" fmla="*/ 66675 h 200"/>
              <a:gd name="T76" fmla="*/ 133350 w 271"/>
              <a:gd name="T77" fmla="*/ 87313 h 200"/>
              <a:gd name="T78" fmla="*/ 128587 w 271"/>
              <a:gd name="T79" fmla="*/ 106363 h 200"/>
              <a:gd name="T80" fmla="*/ 128587 w 271"/>
              <a:gd name="T81" fmla="*/ 127000 h 200"/>
              <a:gd name="T82" fmla="*/ 133350 w 271"/>
              <a:gd name="T83" fmla="*/ 149225 h 200"/>
              <a:gd name="T84" fmla="*/ 142875 w 271"/>
              <a:gd name="T85" fmla="*/ 173038 h 200"/>
              <a:gd name="T86" fmla="*/ 158750 w 271"/>
              <a:gd name="T87" fmla="*/ 196850 h 200"/>
              <a:gd name="T88" fmla="*/ 177800 w 271"/>
              <a:gd name="T89" fmla="*/ 219075 h 200"/>
              <a:gd name="T90" fmla="*/ 200025 w 271"/>
              <a:gd name="T91" fmla="*/ 239713 h 200"/>
              <a:gd name="T92" fmla="*/ 234950 w 271"/>
              <a:gd name="T93" fmla="*/ 266700 h 200"/>
              <a:gd name="T94" fmla="*/ 261937 w 271"/>
              <a:gd name="T95" fmla="*/ 282575 h 200"/>
              <a:gd name="T96" fmla="*/ 288925 w 271"/>
              <a:gd name="T97" fmla="*/ 295275 h 200"/>
              <a:gd name="T98" fmla="*/ 314325 w 271"/>
              <a:gd name="T99" fmla="*/ 304800 h 200"/>
              <a:gd name="T100" fmla="*/ 341312 w 271"/>
              <a:gd name="T101" fmla="*/ 311150 h 200"/>
              <a:gd name="T102" fmla="*/ 366712 w 271"/>
              <a:gd name="T103" fmla="*/ 315913 h 200"/>
              <a:gd name="T104" fmla="*/ 384175 w 271"/>
              <a:gd name="T105" fmla="*/ 314325 h 200"/>
              <a:gd name="T106" fmla="*/ 400050 w 271"/>
              <a:gd name="T107" fmla="*/ 312738 h 200"/>
              <a:gd name="T108" fmla="*/ 411162 w 271"/>
              <a:gd name="T109" fmla="*/ 311150 h 200"/>
              <a:gd name="T110" fmla="*/ 428625 w 271"/>
              <a:gd name="T111" fmla="*/ 303213 h 2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71" h="200">
                <a:moveTo>
                  <a:pt x="0" y="51"/>
                </a:moveTo>
                <a:lnTo>
                  <a:pt x="3" y="59"/>
                </a:lnTo>
                <a:lnTo>
                  <a:pt x="4" y="66"/>
                </a:lnTo>
                <a:lnTo>
                  <a:pt x="5" y="72"/>
                </a:lnTo>
                <a:lnTo>
                  <a:pt x="5" y="76"/>
                </a:lnTo>
                <a:lnTo>
                  <a:pt x="5" y="80"/>
                </a:lnTo>
                <a:lnTo>
                  <a:pt x="6" y="87"/>
                </a:lnTo>
                <a:lnTo>
                  <a:pt x="9" y="112"/>
                </a:lnTo>
                <a:lnTo>
                  <a:pt x="10" y="117"/>
                </a:lnTo>
                <a:lnTo>
                  <a:pt x="11" y="123"/>
                </a:lnTo>
                <a:lnTo>
                  <a:pt x="11" y="122"/>
                </a:lnTo>
                <a:lnTo>
                  <a:pt x="11" y="118"/>
                </a:lnTo>
                <a:lnTo>
                  <a:pt x="11" y="110"/>
                </a:lnTo>
                <a:lnTo>
                  <a:pt x="12" y="104"/>
                </a:lnTo>
                <a:lnTo>
                  <a:pt x="13" y="97"/>
                </a:lnTo>
                <a:lnTo>
                  <a:pt x="14" y="89"/>
                </a:lnTo>
                <a:lnTo>
                  <a:pt x="16" y="82"/>
                </a:lnTo>
                <a:lnTo>
                  <a:pt x="17" y="77"/>
                </a:lnTo>
                <a:lnTo>
                  <a:pt x="19" y="72"/>
                </a:lnTo>
                <a:lnTo>
                  <a:pt x="20" y="67"/>
                </a:lnTo>
                <a:lnTo>
                  <a:pt x="21" y="63"/>
                </a:lnTo>
                <a:lnTo>
                  <a:pt x="21" y="59"/>
                </a:lnTo>
                <a:lnTo>
                  <a:pt x="22" y="55"/>
                </a:lnTo>
                <a:lnTo>
                  <a:pt x="24" y="51"/>
                </a:lnTo>
                <a:lnTo>
                  <a:pt x="25" y="47"/>
                </a:lnTo>
                <a:lnTo>
                  <a:pt x="27" y="44"/>
                </a:lnTo>
                <a:lnTo>
                  <a:pt x="33" y="39"/>
                </a:lnTo>
                <a:lnTo>
                  <a:pt x="36" y="37"/>
                </a:lnTo>
                <a:lnTo>
                  <a:pt x="43" y="35"/>
                </a:lnTo>
                <a:lnTo>
                  <a:pt x="51" y="34"/>
                </a:lnTo>
                <a:lnTo>
                  <a:pt x="54" y="34"/>
                </a:lnTo>
                <a:lnTo>
                  <a:pt x="59" y="35"/>
                </a:lnTo>
                <a:lnTo>
                  <a:pt x="65" y="35"/>
                </a:lnTo>
                <a:lnTo>
                  <a:pt x="72" y="37"/>
                </a:lnTo>
                <a:lnTo>
                  <a:pt x="85" y="40"/>
                </a:lnTo>
                <a:lnTo>
                  <a:pt x="92" y="41"/>
                </a:lnTo>
                <a:lnTo>
                  <a:pt x="102" y="43"/>
                </a:lnTo>
                <a:lnTo>
                  <a:pt x="126" y="47"/>
                </a:lnTo>
                <a:lnTo>
                  <a:pt x="137" y="48"/>
                </a:lnTo>
                <a:lnTo>
                  <a:pt x="147" y="49"/>
                </a:lnTo>
                <a:lnTo>
                  <a:pt x="156" y="49"/>
                </a:lnTo>
                <a:lnTo>
                  <a:pt x="171" y="50"/>
                </a:lnTo>
                <a:lnTo>
                  <a:pt x="178" y="50"/>
                </a:lnTo>
                <a:lnTo>
                  <a:pt x="184" y="50"/>
                </a:lnTo>
                <a:lnTo>
                  <a:pt x="189" y="49"/>
                </a:lnTo>
                <a:lnTo>
                  <a:pt x="193" y="47"/>
                </a:lnTo>
                <a:lnTo>
                  <a:pt x="197" y="46"/>
                </a:lnTo>
                <a:lnTo>
                  <a:pt x="206" y="43"/>
                </a:lnTo>
                <a:lnTo>
                  <a:pt x="208" y="41"/>
                </a:lnTo>
                <a:lnTo>
                  <a:pt x="210" y="39"/>
                </a:lnTo>
                <a:lnTo>
                  <a:pt x="211" y="37"/>
                </a:lnTo>
                <a:lnTo>
                  <a:pt x="213" y="32"/>
                </a:lnTo>
                <a:lnTo>
                  <a:pt x="213" y="29"/>
                </a:lnTo>
                <a:lnTo>
                  <a:pt x="213" y="25"/>
                </a:lnTo>
                <a:lnTo>
                  <a:pt x="212" y="22"/>
                </a:lnTo>
                <a:lnTo>
                  <a:pt x="210" y="18"/>
                </a:lnTo>
                <a:lnTo>
                  <a:pt x="208" y="15"/>
                </a:lnTo>
                <a:lnTo>
                  <a:pt x="203" y="10"/>
                </a:lnTo>
                <a:lnTo>
                  <a:pt x="194" y="6"/>
                </a:lnTo>
                <a:lnTo>
                  <a:pt x="190" y="4"/>
                </a:lnTo>
                <a:lnTo>
                  <a:pt x="184" y="3"/>
                </a:lnTo>
                <a:lnTo>
                  <a:pt x="178" y="2"/>
                </a:lnTo>
                <a:lnTo>
                  <a:pt x="171" y="1"/>
                </a:lnTo>
                <a:lnTo>
                  <a:pt x="164" y="1"/>
                </a:lnTo>
                <a:lnTo>
                  <a:pt x="149" y="0"/>
                </a:lnTo>
                <a:lnTo>
                  <a:pt x="143" y="1"/>
                </a:lnTo>
                <a:lnTo>
                  <a:pt x="136" y="3"/>
                </a:lnTo>
                <a:lnTo>
                  <a:pt x="130" y="6"/>
                </a:lnTo>
                <a:lnTo>
                  <a:pt x="124" y="9"/>
                </a:lnTo>
                <a:lnTo>
                  <a:pt x="118" y="12"/>
                </a:lnTo>
                <a:lnTo>
                  <a:pt x="113" y="16"/>
                </a:lnTo>
                <a:lnTo>
                  <a:pt x="108" y="20"/>
                </a:lnTo>
                <a:lnTo>
                  <a:pt x="103" y="24"/>
                </a:lnTo>
                <a:lnTo>
                  <a:pt x="99" y="29"/>
                </a:lnTo>
                <a:lnTo>
                  <a:pt x="94" y="35"/>
                </a:lnTo>
                <a:lnTo>
                  <a:pt x="90" y="42"/>
                </a:lnTo>
                <a:lnTo>
                  <a:pt x="86" y="48"/>
                </a:lnTo>
                <a:lnTo>
                  <a:pt x="84" y="55"/>
                </a:lnTo>
                <a:lnTo>
                  <a:pt x="82" y="61"/>
                </a:lnTo>
                <a:lnTo>
                  <a:pt x="81" y="67"/>
                </a:lnTo>
                <a:lnTo>
                  <a:pt x="81" y="73"/>
                </a:lnTo>
                <a:lnTo>
                  <a:pt x="81" y="80"/>
                </a:lnTo>
                <a:lnTo>
                  <a:pt x="82" y="87"/>
                </a:lnTo>
                <a:lnTo>
                  <a:pt x="84" y="94"/>
                </a:lnTo>
                <a:lnTo>
                  <a:pt x="87" y="102"/>
                </a:lnTo>
                <a:lnTo>
                  <a:pt x="90" y="109"/>
                </a:lnTo>
                <a:lnTo>
                  <a:pt x="94" y="116"/>
                </a:lnTo>
                <a:lnTo>
                  <a:pt x="100" y="124"/>
                </a:lnTo>
                <a:lnTo>
                  <a:pt x="106" y="131"/>
                </a:lnTo>
                <a:lnTo>
                  <a:pt x="112" y="138"/>
                </a:lnTo>
                <a:lnTo>
                  <a:pt x="119" y="144"/>
                </a:lnTo>
                <a:lnTo>
                  <a:pt x="126" y="151"/>
                </a:lnTo>
                <a:lnTo>
                  <a:pt x="134" y="157"/>
                </a:lnTo>
                <a:lnTo>
                  <a:pt x="148" y="168"/>
                </a:lnTo>
                <a:lnTo>
                  <a:pt x="156" y="173"/>
                </a:lnTo>
                <a:lnTo>
                  <a:pt x="165" y="178"/>
                </a:lnTo>
                <a:lnTo>
                  <a:pt x="174" y="182"/>
                </a:lnTo>
                <a:lnTo>
                  <a:pt x="182" y="186"/>
                </a:lnTo>
                <a:lnTo>
                  <a:pt x="190" y="189"/>
                </a:lnTo>
                <a:lnTo>
                  <a:pt x="198" y="192"/>
                </a:lnTo>
                <a:lnTo>
                  <a:pt x="206" y="194"/>
                </a:lnTo>
                <a:lnTo>
                  <a:pt x="215" y="196"/>
                </a:lnTo>
                <a:lnTo>
                  <a:pt x="224" y="198"/>
                </a:lnTo>
                <a:lnTo>
                  <a:pt x="231" y="199"/>
                </a:lnTo>
                <a:lnTo>
                  <a:pt x="237" y="199"/>
                </a:lnTo>
                <a:lnTo>
                  <a:pt x="242" y="198"/>
                </a:lnTo>
                <a:lnTo>
                  <a:pt x="247" y="198"/>
                </a:lnTo>
                <a:lnTo>
                  <a:pt x="252" y="197"/>
                </a:lnTo>
                <a:lnTo>
                  <a:pt x="256" y="197"/>
                </a:lnTo>
                <a:lnTo>
                  <a:pt x="259" y="196"/>
                </a:lnTo>
                <a:lnTo>
                  <a:pt x="262" y="195"/>
                </a:lnTo>
                <a:lnTo>
                  <a:pt x="270" y="191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SMARTPenAnnotation73"/>
          <p:cNvSpPr>
            <a:spLocks/>
          </p:cNvSpPr>
          <p:nvPr/>
        </p:nvSpPr>
        <p:spPr bwMode="auto">
          <a:xfrm>
            <a:off x="1992313" y="3397250"/>
            <a:ext cx="411162" cy="328613"/>
          </a:xfrm>
          <a:custGeom>
            <a:avLst/>
            <a:gdLst>
              <a:gd name="T0" fmla="*/ 7937 w 259"/>
              <a:gd name="T1" fmla="*/ 0 h 207"/>
              <a:gd name="T2" fmla="*/ 4762 w 259"/>
              <a:gd name="T3" fmla="*/ 47625 h 207"/>
              <a:gd name="T4" fmla="*/ 0 w 259"/>
              <a:gd name="T5" fmla="*/ 120650 h 207"/>
              <a:gd name="T6" fmla="*/ 4762 w 259"/>
              <a:gd name="T7" fmla="*/ 146050 h 207"/>
              <a:gd name="T8" fmla="*/ 14287 w 259"/>
              <a:gd name="T9" fmla="*/ 171450 h 207"/>
              <a:gd name="T10" fmla="*/ 28575 w 259"/>
              <a:gd name="T11" fmla="*/ 211138 h 207"/>
              <a:gd name="T12" fmla="*/ 36512 w 259"/>
              <a:gd name="T13" fmla="*/ 228600 h 207"/>
              <a:gd name="T14" fmla="*/ 50800 w 259"/>
              <a:gd name="T15" fmla="*/ 246063 h 207"/>
              <a:gd name="T16" fmla="*/ 68262 w 259"/>
              <a:gd name="T17" fmla="*/ 257175 h 207"/>
              <a:gd name="T18" fmla="*/ 76200 w 259"/>
              <a:gd name="T19" fmla="*/ 258763 h 207"/>
              <a:gd name="T20" fmla="*/ 92075 w 259"/>
              <a:gd name="T21" fmla="*/ 250825 h 207"/>
              <a:gd name="T22" fmla="*/ 106362 w 259"/>
              <a:gd name="T23" fmla="*/ 241300 h 207"/>
              <a:gd name="T24" fmla="*/ 115887 w 259"/>
              <a:gd name="T25" fmla="*/ 230188 h 207"/>
              <a:gd name="T26" fmla="*/ 139700 w 259"/>
              <a:gd name="T27" fmla="*/ 193675 h 207"/>
              <a:gd name="T28" fmla="*/ 158750 w 259"/>
              <a:gd name="T29" fmla="*/ 160338 h 207"/>
              <a:gd name="T30" fmla="*/ 190500 w 259"/>
              <a:gd name="T31" fmla="*/ 96838 h 207"/>
              <a:gd name="T32" fmla="*/ 201612 w 259"/>
              <a:gd name="T33" fmla="*/ 80963 h 207"/>
              <a:gd name="T34" fmla="*/ 207962 w 259"/>
              <a:gd name="T35" fmla="*/ 76200 h 207"/>
              <a:gd name="T36" fmla="*/ 211137 w 259"/>
              <a:gd name="T37" fmla="*/ 79375 h 207"/>
              <a:gd name="T38" fmla="*/ 212725 w 259"/>
              <a:gd name="T39" fmla="*/ 90488 h 207"/>
              <a:gd name="T40" fmla="*/ 212725 w 259"/>
              <a:gd name="T41" fmla="*/ 244475 h 207"/>
              <a:gd name="T42" fmla="*/ 220662 w 259"/>
              <a:gd name="T43" fmla="*/ 227013 h 207"/>
              <a:gd name="T44" fmla="*/ 234950 w 259"/>
              <a:gd name="T45" fmla="*/ 184150 h 207"/>
              <a:gd name="T46" fmla="*/ 246062 w 259"/>
              <a:gd name="T47" fmla="*/ 160338 h 207"/>
              <a:gd name="T48" fmla="*/ 258762 w 259"/>
              <a:gd name="T49" fmla="*/ 141288 h 207"/>
              <a:gd name="T50" fmla="*/ 271462 w 259"/>
              <a:gd name="T51" fmla="*/ 123825 h 207"/>
              <a:gd name="T52" fmla="*/ 287337 w 259"/>
              <a:gd name="T53" fmla="*/ 112713 h 207"/>
              <a:gd name="T54" fmla="*/ 307975 w 259"/>
              <a:gd name="T55" fmla="*/ 101600 h 207"/>
              <a:gd name="T56" fmla="*/ 331787 w 259"/>
              <a:gd name="T57" fmla="*/ 90488 h 207"/>
              <a:gd name="T58" fmla="*/ 344487 w 259"/>
              <a:gd name="T59" fmla="*/ 93663 h 207"/>
              <a:gd name="T60" fmla="*/ 358775 w 259"/>
              <a:gd name="T61" fmla="*/ 103188 h 207"/>
              <a:gd name="T62" fmla="*/ 366712 w 259"/>
              <a:gd name="T63" fmla="*/ 115888 h 207"/>
              <a:gd name="T64" fmla="*/ 381000 w 259"/>
              <a:gd name="T65" fmla="*/ 139700 h 207"/>
              <a:gd name="T66" fmla="*/ 390525 w 259"/>
              <a:gd name="T67" fmla="*/ 160338 h 207"/>
              <a:gd name="T68" fmla="*/ 395287 w 259"/>
              <a:gd name="T69" fmla="*/ 182563 h 207"/>
              <a:gd name="T70" fmla="*/ 398462 w 259"/>
              <a:gd name="T71" fmla="*/ 204788 h 207"/>
              <a:gd name="T72" fmla="*/ 403225 w 259"/>
              <a:gd name="T73" fmla="*/ 228600 h 207"/>
              <a:gd name="T74" fmla="*/ 406400 w 259"/>
              <a:gd name="T75" fmla="*/ 250825 h 207"/>
              <a:gd name="T76" fmla="*/ 407987 w 259"/>
              <a:gd name="T77" fmla="*/ 271463 h 207"/>
              <a:gd name="T78" fmla="*/ 409575 w 259"/>
              <a:gd name="T79" fmla="*/ 290513 h 20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59" h="207">
                <a:moveTo>
                  <a:pt x="5" y="3"/>
                </a:moveTo>
                <a:lnTo>
                  <a:pt x="5" y="0"/>
                </a:lnTo>
                <a:lnTo>
                  <a:pt x="5" y="9"/>
                </a:lnTo>
                <a:lnTo>
                  <a:pt x="3" y="30"/>
                </a:lnTo>
                <a:lnTo>
                  <a:pt x="1" y="58"/>
                </a:lnTo>
                <a:lnTo>
                  <a:pt x="0" y="76"/>
                </a:lnTo>
                <a:lnTo>
                  <a:pt x="1" y="84"/>
                </a:lnTo>
                <a:lnTo>
                  <a:pt x="3" y="92"/>
                </a:lnTo>
                <a:lnTo>
                  <a:pt x="6" y="100"/>
                </a:lnTo>
                <a:lnTo>
                  <a:pt x="9" y="108"/>
                </a:lnTo>
                <a:lnTo>
                  <a:pt x="15" y="126"/>
                </a:lnTo>
                <a:lnTo>
                  <a:pt x="18" y="133"/>
                </a:lnTo>
                <a:lnTo>
                  <a:pt x="21" y="139"/>
                </a:lnTo>
                <a:lnTo>
                  <a:pt x="23" y="144"/>
                </a:lnTo>
                <a:lnTo>
                  <a:pt x="26" y="149"/>
                </a:lnTo>
                <a:lnTo>
                  <a:pt x="32" y="155"/>
                </a:lnTo>
                <a:lnTo>
                  <a:pt x="39" y="160"/>
                </a:lnTo>
                <a:lnTo>
                  <a:pt x="43" y="162"/>
                </a:lnTo>
                <a:lnTo>
                  <a:pt x="46" y="163"/>
                </a:lnTo>
                <a:lnTo>
                  <a:pt x="48" y="163"/>
                </a:lnTo>
                <a:lnTo>
                  <a:pt x="51" y="162"/>
                </a:lnTo>
                <a:lnTo>
                  <a:pt x="58" y="158"/>
                </a:lnTo>
                <a:lnTo>
                  <a:pt x="63" y="155"/>
                </a:lnTo>
                <a:lnTo>
                  <a:pt x="67" y="152"/>
                </a:lnTo>
                <a:lnTo>
                  <a:pt x="70" y="149"/>
                </a:lnTo>
                <a:lnTo>
                  <a:pt x="73" y="145"/>
                </a:lnTo>
                <a:lnTo>
                  <a:pt x="82" y="131"/>
                </a:lnTo>
                <a:lnTo>
                  <a:pt x="88" y="122"/>
                </a:lnTo>
                <a:lnTo>
                  <a:pt x="94" y="112"/>
                </a:lnTo>
                <a:lnTo>
                  <a:pt x="100" y="101"/>
                </a:lnTo>
                <a:lnTo>
                  <a:pt x="117" y="66"/>
                </a:lnTo>
                <a:lnTo>
                  <a:pt x="120" y="61"/>
                </a:lnTo>
                <a:lnTo>
                  <a:pt x="124" y="56"/>
                </a:lnTo>
                <a:lnTo>
                  <a:pt x="127" y="51"/>
                </a:lnTo>
                <a:lnTo>
                  <a:pt x="130" y="49"/>
                </a:lnTo>
                <a:lnTo>
                  <a:pt x="131" y="48"/>
                </a:lnTo>
                <a:lnTo>
                  <a:pt x="132" y="48"/>
                </a:lnTo>
                <a:lnTo>
                  <a:pt x="133" y="50"/>
                </a:lnTo>
                <a:lnTo>
                  <a:pt x="133" y="53"/>
                </a:lnTo>
                <a:lnTo>
                  <a:pt x="134" y="57"/>
                </a:lnTo>
                <a:lnTo>
                  <a:pt x="134" y="81"/>
                </a:lnTo>
                <a:lnTo>
                  <a:pt x="134" y="154"/>
                </a:lnTo>
                <a:lnTo>
                  <a:pt x="137" y="149"/>
                </a:lnTo>
                <a:lnTo>
                  <a:pt x="139" y="143"/>
                </a:lnTo>
                <a:lnTo>
                  <a:pt x="145" y="124"/>
                </a:lnTo>
                <a:lnTo>
                  <a:pt x="148" y="116"/>
                </a:lnTo>
                <a:lnTo>
                  <a:pt x="152" y="108"/>
                </a:lnTo>
                <a:lnTo>
                  <a:pt x="155" y="101"/>
                </a:lnTo>
                <a:lnTo>
                  <a:pt x="159" y="95"/>
                </a:lnTo>
                <a:lnTo>
                  <a:pt x="163" y="89"/>
                </a:lnTo>
                <a:lnTo>
                  <a:pt x="166" y="83"/>
                </a:lnTo>
                <a:lnTo>
                  <a:pt x="171" y="78"/>
                </a:lnTo>
                <a:lnTo>
                  <a:pt x="175" y="74"/>
                </a:lnTo>
                <a:lnTo>
                  <a:pt x="181" y="71"/>
                </a:lnTo>
                <a:lnTo>
                  <a:pt x="185" y="69"/>
                </a:lnTo>
                <a:lnTo>
                  <a:pt x="194" y="64"/>
                </a:lnTo>
                <a:lnTo>
                  <a:pt x="205" y="58"/>
                </a:lnTo>
                <a:lnTo>
                  <a:pt x="209" y="57"/>
                </a:lnTo>
                <a:lnTo>
                  <a:pt x="211" y="57"/>
                </a:lnTo>
                <a:lnTo>
                  <a:pt x="217" y="59"/>
                </a:lnTo>
                <a:lnTo>
                  <a:pt x="223" y="62"/>
                </a:lnTo>
                <a:lnTo>
                  <a:pt x="226" y="65"/>
                </a:lnTo>
                <a:lnTo>
                  <a:pt x="229" y="69"/>
                </a:lnTo>
                <a:lnTo>
                  <a:pt x="231" y="73"/>
                </a:lnTo>
                <a:lnTo>
                  <a:pt x="234" y="78"/>
                </a:lnTo>
                <a:lnTo>
                  <a:pt x="240" y="88"/>
                </a:lnTo>
                <a:lnTo>
                  <a:pt x="243" y="94"/>
                </a:lnTo>
                <a:lnTo>
                  <a:pt x="246" y="101"/>
                </a:lnTo>
                <a:lnTo>
                  <a:pt x="248" y="108"/>
                </a:lnTo>
                <a:lnTo>
                  <a:pt x="249" y="115"/>
                </a:lnTo>
                <a:lnTo>
                  <a:pt x="250" y="122"/>
                </a:lnTo>
                <a:lnTo>
                  <a:pt x="251" y="129"/>
                </a:lnTo>
                <a:lnTo>
                  <a:pt x="252" y="137"/>
                </a:lnTo>
                <a:lnTo>
                  <a:pt x="254" y="144"/>
                </a:lnTo>
                <a:lnTo>
                  <a:pt x="255" y="151"/>
                </a:lnTo>
                <a:lnTo>
                  <a:pt x="256" y="158"/>
                </a:lnTo>
                <a:lnTo>
                  <a:pt x="257" y="165"/>
                </a:lnTo>
                <a:lnTo>
                  <a:pt x="257" y="171"/>
                </a:lnTo>
                <a:lnTo>
                  <a:pt x="258" y="177"/>
                </a:lnTo>
                <a:lnTo>
                  <a:pt x="258" y="183"/>
                </a:lnTo>
                <a:lnTo>
                  <a:pt x="258" y="206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SMARTPenAnnotation74"/>
          <p:cNvSpPr>
            <a:spLocks/>
          </p:cNvSpPr>
          <p:nvPr/>
        </p:nvSpPr>
        <p:spPr bwMode="auto">
          <a:xfrm>
            <a:off x="2108200" y="3259138"/>
            <a:ext cx="19050" cy="1587"/>
          </a:xfrm>
          <a:custGeom>
            <a:avLst/>
            <a:gdLst>
              <a:gd name="T0" fmla="*/ 17463 w 12"/>
              <a:gd name="T1" fmla="*/ 0 h 1"/>
              <a:gd name="T2" fmla="*/ 0 w 12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1">
                <a:moveTo>
                  <a:pt x="11" y="0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SMARTPenAnnotation75"/>
          <p:cNvSpPr>
            <a:spLocks/>
          </p:cNvSpPr>
          <p:nvPr/>
        </p:nvSpPr>
        <p:spPr bwMode="auto">
          <a:xfrm>
            <a:off x="2514600" y="3429000"/>
            <a:ext cx="642938" cy="254000"/>
          </a:xfrm>
          <a:custGeom>
            <a:avLst/>
            <a:gdLst>
              <a:gd name="T0" fmla="*/ 142875 w 405"/>
              <a:gd name="T1" fmla="*/ 20638 h 160"/>
              <a:gd name="T2" fmla="*/ 104775 w 405"/>
              <a:gd name="T3" fmla="*/ 9525 h 160"/>
              <a:gd name="T4" fmla="*/ 65088 w 405"/>
              <a:gd name="T5" fmla="*/ 17463 h 160"/>
              <a:gd name="T6" fmla="*/ 41275 w 405"/>
              <a:gd name="T7" fmla="*/ 34925 h 160"/>
              <a:gd name="T8" fmla="*/ 20638 w 405"/>
              <a:gd name="T9" fmla="*/ 58738 h 160"/>
              <a:gd name="T10" fmla="*/ 6350 w 405"/>
              <a:gd name="T11" fmla="*/ 88900 h 160"/>
              <a:gd name="T12" fmla="*/ 0 w 405"/>
              <a:gd name="T13" fmla="*/ 119063 h 160"/>
              <a:gd name="T14" fmla="*/ 7938 w 405"/>
              <a:gd name="T15" fmla="*/ 150813 h 160"/>
              <a:gd name="T16" fmla="*/ 22225 w 405"/>
              <a:gd name="T17" fmla="*/ 180975 h 160"/>
              <a:gd name="T18" fmla="*/ 44450 w 405"/>
              <a:gd name="T19" fmla="*/ 209550 h 160"/>
              <a:gd name="T20" fmla="*/ 69850 w 405"/>
              <a:gd name="T21" fmla="*/ 231775 h 160"/>
              <a:gd name="T22" fmla="*/ 101600 w 405"/>
              <a:gd name="T23" fmla="*/ 246063 h 160"/>
              <a:gd name="T24" fmla="*/ 141288 w 405"/>
              <a:gd name="T25" fmla="*/ 250825 h 160"/>
              <a:gd name="T26" fmla="*/ 173038 w 405"/>
              <a:gd name="T27" fmla="*/ 238125 h 160"/>
              <a:gd name="T28" fmla="*/ 201613 w 405"/>
              <a:gd name="T29" fmla="*/ 215900 h 160"/>
              <a:gd name="T30" fmla="*/ 230188 w 405"/>
              <a:gd name="T31" fmla="*/ 190500 h 160"/>
              <a:gd name="T32" fmla="*/ 255588 w 405"/>
              <a:gd name="T33" fmla="*/ 157163 h 160"/>
              <a:gd name="T34" fmla="*/ 276225 w 405"/>
              <a:gd name="T35" fmla="*/ 122238 h 160"/>
              <a:gd name="T36" fmla="*/ 311150 w 405"/>
              <a:gd name="T37" fmla="*/ 57150 h 160"/>
              <a:gd name="T38" fmla="*/ 317500 w 405"/>
              <a:gd name="T39" fmla="*/ 52388 h 160"/>
              <a:gd name="T40" fmla="*/ 325438 w 405"/>
              <a:gd name="T41" fmla="*/ 68263 h 160"/>
              <a:gd name="T42" fmla="*/ 328613 w 405"/>
              <a:gd name="T43" fmla="*/ 222250 h 160"/>
              <a:gd name="T44" fmla="*/ 333375 w 405"/>
              <a:gd name="T45" fmla="*/ 241300 h 160"/>
              <a:gd name="T46" fmla="*/ 341313 w 405"/>
              <a:gd name="T47" fmla="*/ 215900 h 160"/>
              <a:gd name="T48" fmla="*/ 354013 w 405"/>
              <a:gd name="T49" fmla="*/ 179388 h 160"/>
              <a:gd name="T50" fmla="*/ 369888 w 405"/>
              <a:gd name="T51" fmla="*/ 149225 h 160"/>
              <a:gd name="T52" fmla="*/ 392113 w 405"/>
              <a:gd name="T53" fmla="*/ 125413 h 160"/>
              <a:gd name="T54" fmla="*/ 422275 w 405"/>
              <a:gd name="T55" fmla="*/ 106363 h 160"/>
              <a:gd name="T56" fmla="*/ 468313 w 405"/>
              <a:gd name="T57" fmla="*/ 82550 h 160"/>
              <a:gd name="T58" fmla="*/ 508000 w 405"/>
              <a:gd name="T59" fmla="*/ 69850 h 160"/>
              <a:gd name="T60" fmla="*/ 582613 w 405"/>
              <a:gd name="T61" fmla="*/ 47625 h 160"/>
              <a:gd name="T62" fmla="*/ 619125 w 405"/>
              <a:gd name="T63" fmla="*/ 33338 h 160"/>
              <a:gd name="T64" fmla="*/ 635000 w 405"/>
              <a:gd name="T65" fmla="*/ 22225 h 160"/>
              <a:gd name="T66" fmla="*/ 633413 w 405"/>
              <a:gd name="T67" fmla="*/ 12700 h 160"/>
              <a:gd name="T68" fmla="*/ 609600 w 405"/>
              <a:gd name="T69" fmla="*/ 0 h 160"/>
              <a:gd name="T70" fmla="*/ 568325 w 405"/>
              <a:gd name="T71" fmla="*/ 12700 h 160"/>
              <a:gd name="T72" fmla="*/ 542925 w 405"/>
              <a:gd name="T73" fmla="*/ 28575 h 160"/>
              <a:gd name="T74" fmla="*/ 525463 w 405"/>
              <a:gd name="T75" fmla="*/ 50800 h 160"/>
              <a:gd name="T76" fmla="*/ 514350 w 405"/>
              <a:gd name="T77" fmla="*/ 76200 h 160"/>
              <a:gd name="T78" fmla="*/ 509588 w 405"/>
              <a:gd name="T79" fmla="*/ 103188 h 160"/>
              <a:gd name="T80" fmla="*/ 517525 w 405"/>
              <a:gd name="T81" fmla="*/ 133350 h 160"/>
              <a:gd name="T82" fmla="*/ 536575 w 405"/>
              <a:gd name="T83" fmla="*/ 158750 h 160"/>
              <a:gd name="T84" fmla="*/ 561975 w 405"/>
              <a:gd name="T85" fmla="*/ 179388 h 160"/>
              <a:gd name="T86" fmla="*/ 592138 w 405"/>
              <a:gd name="T87" fmla="*/ 192088 h 160"/>
              <a:gd name="T88" fmla="*/ 641350 w 405"/>
              <a:gd name="T89" fmla="*/ 200025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05" h="160">
                <a:moveTo>
                  <a:pt x="106" y="31"/>
                </a:moveTo>
                <a:lnTo>
                  <a:pt x="96" y="16"/>
                </a:lnTo>
                <a:lnTo>
                  <a:pt x="90" y="13"/>
                </a:lnTo>
                <a:lnTo>
                  <a:pt x="81" y="10"/>
                </a:lnTo>
                <a:lnTo>
                  <a:pt x="71" y="6"/>
                </a:lnTo>
                <a:lnTo>
                  <a:pt x="66" y="6"/>
                </a:lnTo>
                <a:lnTo>
                  <a:pt x="55" y="7"/>
                </a:lnTo>
                <a:lnTo>
                  <a:pt x="45" y="9"/>
                </a:lnTo>
                <a:lnTo>
                  <a:pt x="41" y="11"/>
                </a:lnTo>
                <a:lnTo>
                  <a:pt x="36" y="14"/>
                </a:lnTo>
                <a:lnTo>
                  <a:pt x="31" y="17"/>
                </a:lnTo>
                <a:lnTo>
                  <a:pt x="26" y="22"/>
                </a:lnTo>
                <a:lnTo>
                  <a:pt x="21" y="27"/>
                </a:lnTo>
                <a:lnTo>
                  <a:pt x="17" y="32"/>
                </a:lnTo>
                <a:lnTo>
                  <a:pt x="13" y="37"/>
                </a:lnTo>
                <a:lnTo>
                  <a:pt x="9" y="43"/>
                </a:lnTo>
                <a:lnTo>
                  <a:pt x="6" y="50"/>
                </a:lnTo>
                <a:lnTo>
                  <a:pt x="4" y="56"/>
                </a:lnTo>
                <a:lnTo>
                  <a:pt x="2" y="63"/>
                </a:lnTo>
                <a:lnTo>
                  <a:pt x="1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5" y="95"/>
                </a:lnTo>
                <a:lnTo>
                  <a:pt x="8" y="102"/>
                </a:lnTo>
                <a:lnTo>
                  <a:pt x="11" y="108"/>
                </a:lnTo>
                <a:lnTo>
                  <a:pt x="14" y="114"/>
                </a:lnTo>
                <a:lnTo>
                  <a:pt x="19" y="120"/>
                </a:lnTo>
                <a:lnTo>
                  <a:pt x="23" y="126"/>
                </a:lnTo>
                <a:lnTo>
                  <a:pt x="28" y="132"/>
                </a:lnTo>
                <a:lnTo>
                  <a:pt x="33" y="137"/>
                </a:lnTo>
                <a:lnTo>
                  <a:pt x="39" y="141"/>
                </a:lnTo>
                <a:lnTo>
                  <a:pt x="44" y="146"/>
                </a:lnTo>
                <a:lnTo>
                  <a:pt x="50" y="149"/>
                </a:lnTo>
                <a:lnTo>
                  <a:pt x="57" y="152"/>
                </a:lnTo>
                <a:lnTo>
                  <a:pt x="64" y="155"/>
                </a:lnTo>
                <a:lnTo>
                  <a:pt x="70" y="157"/>
                </a:lnTo>
                <a:lnTo>
                  <a:pt x="82" y="159"/>
                </a:lnTo>
                <a:lnTo>
                  <a:pt x="89" y="158"/>
                </a:lnTo>
                <a:lnTo>
                  <a:pt x="96" y="156"/>
                </a:lnTo>
                <a:lnTo>
                  <a:pt x="103" y="154"/>
                </a:lnTo>
                <a:lnTo>
                  <a:pt x="109" y="150"/>
                </a:lnTo>
                <a:lnTo>
                  <a:pt x="115" y="146"/>
                </a:lnTo>
                <a:lnTo>
                  <a:pt x="122" y="141"/>
                </a:lnTo>
                <a:lnTo>
                  <a:pt x="127" y="136"/>
                </a:lnTo>
                <a:lnTo>
                  <a:pt x="133" y="131"/>
                </a:lnTo>
                <a:lnTo>
                  <a:pt x="139" y="126"/>
                </a:lnTo>
                <a:lnTo>
                  <a:pt x="145" y="120"/>
                </a:lnTo>
                <a:lnTo>
                  <a:pt x="150" y="113"/>
                </a:lnTo>
                <a:lnTo>
                  <a:pt x="156" y="106"/>
                </a:lnTo>
                <a:lnTo>
                  <a:pt x="161" y="99"/>
                </a:lnTo>
                <a:lnTo>
                  <a:pt x="166" y="92"/>
                </a:lnTo>
                <a:lnTo>
                  <a:pt x="170" y="85"/>
                </a:lnTo>
                <a:lnTo>
                  <a:pt x="174" y="77"/>
                </a:lnTo>
                <a:lnTo>
                  <a:pt x="182" y="63"/>
                </a:lnTo>
                <a:lnTo>
                  <a:pt x="194" y="40"/>
                </a:lnTo>
                <a:lnTo>
                  <a:pt x="196" y="36"/>
                </a:lnTo>
                <a:lnTo>
                  <a:pt x="198" y="33"/>
                </a:lnTo>
                <a:lnTo>
                  <a:pt x="199" y="33"/>
                </a:lnTo>
                <a:lnTo>
                  <a:pt x="200" y="33"/>
                </a:lnTo>
                <a:lnTo>
                  <a:pt x="203" y="37"/>
                </a:lnTo>
                <a:lnTo>
                  <a:pt x="205" y="40"/>
                </a:lnTo>
                <a:lnTo>
                  <a:pt x="205" y="43"/>
                </a:lnTo>
                <a:lnTo>
                  <a:pt x="206" y="47"/>
                </a:lnTo>
                <a:lnTo>
                  <a:pt x="206" y="58"/>
                </a:lnTo>
                <a:lnTo>
                  <a:pt x="207" y="140"/>
                </a:lnTo>
                <a:lnTo>
                  <a:pt x="207" y="147"/>
                </a:lnTo>
                <a:lnTo>
                  <a:pt x="208" y="151"/>
                </a:lnTo>
                <a:lnTo>
                  <a:pt x="210" y="152"/>
                </a:lnTo>
                <a:lnTo>
                  <a:pt x="211" y="149"/>
                </a:lnTo>
                <a:lnTo>
                  <a:pt x="213" y="143"/>
                </a:lnTo>
                <a:lnTo>
                  <a:pt x="215" y="136"/>
                </a:lnTo>
                <a:lnTo>
                  <a:pt x="217" y="128"/>
                </a:lnTo>
                <a:lnTo>
                  <a:pt x="220" y="121"/>
                </a:lnTo>
                <a:lnTo>
                  <a:pt x="223" y="113"/>
                </a:lnTo>
                <a:lnTo>
                  <a:pt x="226" y="106"/>
                </a:lnTo>
                <a:lnTo>
                  <a:pt x="230" y="100"/>
                </a:lnTo>
                <a:lnTo>
                  <a:pt x="233" y="94"/>
                </a:lnTo>
                <a:lnTo>
                  <a:pt x="238" y="88"/>
                </a:lnTo>
                <a:lnTo>
                  <a:pt x="242" y="84"/>
                </a:lnTo>
                <a:lnTo>
                  <a:pt x="247" y="79"/>
                </a:lnTo>
                <a:lnTo>
                  <a:pt x="253" y="75"/>
                </a:lnTo>
                <a:lnTo>
                  <a:pt x="260" y="71"/>
                </a:lnTo>
                <a:lnTo>
                  <a:pt x="266" y="67"/>
                </a:lnTo>
                <a:lnTo>
                  <a:pt x="273" y="63"/>
                </a:lnTo>
                <a:lnTo>
                  <a:pt x="288" y="55"/>
                </a:lnTo>
                <a:lnTo>
                  <a:pt x="295" y="52"/>
                </a:lnTo>
                <a:lnTo>
                  <a:pt x="303" y="49"/>
                </a:lnTo>
                <a:lnTo>
                  <a:pt x="310" y="47"/>
                </a:lnTo>
                <a:lnTo>
                  <a:pt x="320" y="44"/>
                </a:lnTo>
                <a:lnTo>
                  <a:pt x="344" y="37"/>
                </a:lnTo>
                <a:lnTo>
                  <a:pt x="356" y="34"/>
                </a:lnTo>
                <a:lnTo>
                  <a:pt x="367" y="30"/>
                </a:lnTo>
                <a:lnTo>
                  <a:pt x="377" y="27"/>
                </a:lnTo>
                <a:lnTo>
                  <a:pt x="385" y="24"/>
                </a:lnTo>
                <a:lnTo>
                  <a:pt x="390" y="21"/>
                </a:lnTo>
                <a:lnTo>
                  <a:pt x="395" y="19"/>
                </a:lnTo>
                <a:lnTo>
                  <a:pt x="398" y="16"/>
                </a:lnTo>
                <a:lnTo>
                  <a:pt x="400" y="14"/>
                </a:lnTo>
                <a:lnTo>
                  <a:pt x="401" y="12"/>
                </a:lnTo>
                <a:lnTo>
                  <a:pt x="401" y="10"/>
                </a:lnTo>
                <a:lnTo>
                  <a:pt x="399" y="8"/>
                </a:lnTo>
                <a:lnTo>
                  <a:pt x="394" y="5"/>
                </a:lnTo>
                <a:lnTo>
                  <a:pt x="388" y="1"/>
                </a:lnTo>
                <a:lnTo>
                  <a:pt x="384" y="0"/>
                </a:lnTo>
                <a:lnTo>
                  <a:pt x="374" y="1"/>
                </a:lnTo>
                <a:lnTo>
                  <a:pt x="364" y="5"/>
                </a:lnTo>
                <a:lnTo>
                  <a:pt x="358" y="8"/>
                </a:lnTo>
                <a:lnTo>
                  <a:pt x="353" y="11"/>
                </a:lnTo>
                <a:lnTo>
                  <a:pt x="347" y="15"/>
                </a:lnTo>
                <a:lnTo>
                  <a:pt x="342" y="18"/>
                </a:lnTo>
                <a:lnTo>
                  <a:pt x="337" y="22"/>
                </a:lnTo>
                <a:lnTo>
                  <a:pt x="334" y="27"/>
                </a:lnTo>
                <a:lnTo>
                  <a:pt x="331" y="32"/>
                </a:lnTo>
                <a:lnTo>
                  <a:pt x="328" y="37"/>
                </a:lnTo>
                <a:lnTo>
                  <a:pt x="326" y="43"/>
                </a:lnTo>
                <a:lnTo>
                  <a:pt x="324" y="48"/>
                </a:lnTo>
                <a:lnTo>
                  <a:pt x="322" y="54"/>
                </a:lnTo>
                <a:lnTo>
                  <a:pt x="321" y="59"/>
                </a:lnTo>
                <a:lnTo>
                  <a:pt x="321" y="65"/>
                </a:lnTo>
                <a:lnTo>
                  <a:pt x="321" y="71"/>
                </a:lnTo>
                <a:lnTo>
                  <a:pt x="323" y="77"/>
                </a:lnTo>
                <a:lnTo>
                  <a:pt x="326" y="84"/>
                </a:lnTo>
                <a:lnTo>
                  <a:pt x="329" y="90"/>
                </a:lnTo>
                <a:lnTo>
                  <a:pt x="333" y="95"/>
                </a:lnTo>
                <a:lnTo>
                  <a:pt x="338" y="100"/>
                </a:lnTo>
                <a:lnTo>
                  <a:pt x="343" y="104"/>
                </a:lnTo>
                <a:lnTo>
                  <a:pt x="348" y="109"/>
                </a:lnTo>
                <a:lnTo>
                  <a:pt x="354" y="113"/>
                </a:lnTo>
                <a:lnTo>
                  <a:pt x="360" y="116"/>
                </a:lnTo>
                <a:lnTo>
                  <a:pt x="366" y="119"/>
                </a:lnTo>
                <a:lnTo>
                  <a:pt x="373" y="121"/>
                </a:lnTo>
                <a:lnTo>
                  <a:pt x="379" y="123"/>
                </a:lnTo>
                <a:lnTo>
                  <a:pt x="386" y="124"/>
                </a:lnTo>
                <a:lnTo>
                  <a:pt x="404" y="126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SMARTPenAnnotation76"/>
          <p:cNvSpPr>
            <a:spLocks/>
          </p:cNvSpPr>
          <p:nvPr/>
        </p:nvSpPr>
        <p:spPr bwMode="auto">
          <a:xfrm>
            <a:off x="3233738" y="3459163"/>
            <a:ext cx="250825" cy="188912"/>
          </a:xfrm>
          <a:custGeom>
            <a:avLst/>
            <a:gdLst>
              <a:gd name="T0" fmla="*/ 168275 w 158"/>
              <a:gd name="T1" fmla="*/ 6350 h 119"/>
              <a:gd name="T2" fmla="*/ 149225 w 158"/>
              <a:gd name="T3" fmla="*/ 1587 h 119"/>
              <a:gd name="T4" fmla="*/ 142875 w 158"/>
              <a:gd name="T5" fmla="*/ 0 h 119"/>
              <a:gd name="T6" fmla="*/ 138113 w 158"/>
              <a:gd name="T7" fmla="*/ 1587 h 119"/>
              <a:gd name="T8" fmla="*/ 112713 w 158"/>
              <a:gd name="T9" fmla="*/ 9525 h 119"/>
              <a:gd name="T10" fmla="*/ 103188 w 158"/>
              <a:gd name="T11" fmla="*/ 12700 h 119"/>
              <a:gd name="T12" fmla="*/ 93663 w 158"/>
              <a:gd name="T13" fmla="*/ 17462 h 119"/>
              <a:gd name="T14" fmla="*/ 82550 w 158"/>
              <a:gd name="T15" fmla="*/ 22225 h 119"/>
              <a:gd name="T16" fmla="*/ 73025 w 158"/>
              <a:gd name="T17" fmla="*/ 26987 h 119"/>
              <a:gd name="T18" fmla="*/ 63500 w 158"/>
              <a:gd name="T19" fmla="*/ 33337 h 119"/>
              <a:gd name="T20" fmla="*/ 53975 w 158"/>
              <a:gd name="T21" fmla="*/ 39687 h 119"/>
              <a:gd name="T22" fmla="*/ 44450 w 158"/>
              <a:gd name="T23" fmla="*/ 46037 h 119"/>
              <a:gd name="T24" fmla="*/ 38100 w 158"/>
              <a:gd name="T25" fmla="*/ 55562 h 119"/>
              <a:gd name="T26" fmla="*/ 11113 w 158"/>
              <a:gd name="T27" fmla="*/ 93662 h 119"/>
              <a:gd name="T28" fmla="*/ 7938 w 158"/>
              <a:gd name="T29" fmla="*/ 104775 h 119"/>
              <a:gd name="T30" fmla="*/ 4763 w 158"/>
              <a:gd name="T31" fmla="*/ 114300 h 119"/>
              <a:gd name="T32" fmla="*/ 3175 w 158"/>
              <a:gd name="T33" fmla="*/ 125412 h 119"/>
              <a:gd name="T34" fmla="*/ 1588 w 158"/>
              <a:gd name="T35" fmla="*/ 134937 h 119"/>
              <a:gd name="T36" fmla="*/ 0 w 158"/>
              <a:gd name="T37" fmla="*/ 144462 h 119"/>
              <a:gd name="T38" fmla="*/ 0 w 158"/>
              <a:gd name="T39" fmla="*/ 150812 h 119"/>
              <a:gd name="T40" fmla="*/ 0 w 158"/>
              <a:gd name="T41" fmla="*/ 158750 h 119"/>
              <a:gd name="T42" fmla="*/ 1588 w 158"/>
              <a:gd name="T43" fmla="*/ 165100 h 119"/>
              <a:gd name="T44" fmla="*/ 3175 w 158"/>
              <a:gd name="T45" fmla="*/ 171450 h 119"/>
              <a:gd name="T46" fmla="*/ 7938 w 158"/>
              <a:gd name="T47" fmla="*/ 176212 h 119"/>
              <a:gd name="T48" fmla="*/ 11113 w 158"/>
              <a:gd name="T49" fmla="*/ 180975 h 119"/>
              <a:gd name="T50" fmla="*/ 15875 w 158"/>
              <a:gd name="T51" fmla="*/ 185737 h 119"/>
              <a:gd name="T52" fmla="*/ 20638 w 158"/>
              <a:gd name="T53" fmla="*/ 187325 h 119"/>
              <a:gd name="T54" fmla="*/ 26988 w 158"/>
              <a:gd name="T55" fmla="*/ 187325 h 119"/>
              <a:gd name="T56" fmla="*/ 31750 w 158"/>
              <a:gd name="T57" fmla="*/ 185737 h 119"/>
              <a:gd name="T58" fmla="*/ 38100 w 158"/>
              <a:gd name="T59" fmla="*/ 184150 h 119"/>
              <a:gd name="T60" fmla="*/ 44450 w 158"/>
              <a:gd name="T61" fmla="*/ 179387 h 119"/>
              <a:gd name="T62" fmla="*/ 49213 w 158"/>
              <a:gd name="T63" fmla="*/ 174625 h 119"/>
              <a:gd name="T64" fmla="*/ 57150 w 158"/>
              <a:gd name="T65" fmla="*/ 169862 h 119"/>
              <a:gd name="T66" fmla="*/ 71438 w 158"/>
              <a:gd name="T67" fmla="*/ 158750 h 119"/>
              <a:gd name="T68" fmla="*/ 79375 w 158"/>
              <a:gd name="T69" fmla="*/ 152400 h 119"/>
              <a:gd name="T70" fmla="*/ 85725 w 158"/>
              <a:gd name="T71" fmla="*/ 142875 h 119"/>
              <a:gd name="T72" fmla="*/ 92075 w 158"/>
              <a:gd name="T73" fmla="*/ 133350 h 119"/>
              <a:gd name="T74" fmla="*/ 98425 w 158"/>
              <a:gd name="T75" fmla="*/ 120650 h 119"/>
              <a:gd name="T76" fmla="*/ 104775 w 158"/>
              <a:gd name="T77" fmla="*/ 107950 h 119"/>
              <a:gd name="T78" fmla="*/ 111125 w 158"/>
              <a:gd name="T79" fmla="*/ 95250 h 119"/>
              <a:gd name="T80" fmla="*/ 115888 w 158"/>
              <a:gd name="T81" fmla="*/ 82550 h 119"/>
              <a:gd name="T82" fmla="*/ 120650 w 158"/>
              <a:gd name="T83" fmla="*/ 71437 h 119"/>
              <a:gd name="T84" fmla="*/ 125413 w 158"/>
              <a:gd name="T85" fmla="*/ 61912 h 119"/>
              <a:gd name="T86" fmla="*/ 128588 w 158"/>
              <a:gd name="T87" fmla="*/ 49212 h 119"/>
              <a:gd name="T88" fmla="*/ 131763 w 158"/>
              <a:gd name="T89" fmla="*/ 34925 h 119"/>
              <a:gd name="T90" fmla="*/ 134938 w 158"/>
              <a:gd name="T91" fmla="*/ 19050 h 119"/>
              <a:gd name="T92" fmla="*/ 138113 w 158"/>
              <a:gd name="T93" fmla="*/ 11112 h 119"/>
              <a:gd name="T94" fmla="*/ 138113 w 158"/>
              <a:gd name="T95" fmla="*/ 6350 h 119"/>
              <a:gd name="T96" fmla="*/ 139700 w 158"/>
              <a:gd name="T97" fmla="*/ 6350 h 119"/>
              <a:gd name="T98" fmla="*/ 141288 w 158"/>
              <a:gd name="T99" fmla="*/ 12700 h 119"/>
              <a:gd name="T100" fmla="*/ 142875 w 158"/>
              <a:gd name="T101" fmla="*/ 22225 h 119"/>
              <a:gd name="T102" fmla="*/ 146050 w 158"/>
              <a:gd name="T103" fmla="*/ 34925 h 119"/>
              <a:gd name="T104" fmla="*/ 149225 w 158"/>
              <a:gd name="T105" fmla="*/ 46037 h 119"/>
              <a:gd name="T106" fmla="*/ 153988 w 158"/>
              <a:gd name="T107" fmla="*/ 58737 h 119"/>
              <a:gd name="T108" fmla="*/ 158750 w 158"/>
              <a:gd name="T109" fmla="*/ 71437 h 119"/>
              <a:gd name="T110" fmla="*/ 163513 w 158"/>
              <a:gd name="T111" fmla="*/ 80962 h 119"/>
              <a:gd name="T112" fmla="*/ 169863 w 158"/>
              <a:gd name="T113" fmla="*/ 92075 h 119"/>
              <a:gd name="T114" fmla="*/ 174625 w 158"/>
              <a:gd name="T115" fmla="*/ 101600 h 119"/>
              <a:gd name="T116" fmla="*/ 182563 w 158"/>
              <a:gd name="T117" fmla="*/ 111125 h 119"/>
              <a:gd name="T118" fmla="*/ 188913 w 158"/>
              <a:gd name="T119" fmla="*/ 120650 h 119"/>
              <a:gd name="T120" fmla="*/ 196850 w 158"/>
              <a:gd name="T121" fmla="*/ 130175 h 119"/>
              <a:gd name="T122" fmla="*/ 206375 w 158"/>
              <a:gd name="T123" fmla="*/ 139700 h 119"/>
              <a:gd name="T124" fmla="*/ 249238 w 158"/>
              <a:gd name="T125" fmla="*/ 184150 h 1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" h="119">
                <a:moveTo>
                  <a:pt x="106" y="4"/>
                </a:moveTo>
                <a:lnTo>
                  <a:pt x="94" y="1"/>
                </a:lnTo>
                <a:lnTo>
                  <a:pt x="90" y="0"/>
                </a:lnTo>
                <a:lnTo>
                  <a:pt x="87" y="1"/>
                </a:lnTo>
                <a:lnTo>
                  <a:pt x="71" y="6"/>
                </a:lnTo>
                <a:lnTo>
                  <a:pt x="65" y="8"/>
                </a:lnTo>
                <a:lnTo>
                  <a:pt x="59" y="11"/>
                </a:lnTo>
                <a:lnTo>
                  <a:pt x="52" y="14"/>
                </a:lnTo>
                <a:lnTo>
                  <a:pt x="46" y="17"/>
                </a:lnTo>
                <a:lnTo>
                  <a:pt x="40" y="21"/>
                </a:lnTo>
                <a:lnTo>
                  <a:pt x="34" y="25"/>
                </a:lnTo>
                <a:lnTo>
                  <a:pt x="28" y="29"/>
                </a:lnTo>
                <a:lnTo>
                  <a:pt x="24" y="35"/>
                </a:lnTo>
                <a:lnTo>
                  <a:pt x="7" y="59"/>
                </a:lnTo>
                <a:lnTo>
                  <a:pt x="5" y="66"/>
                </a:lnTo>
                <a:lnTo>
                  <a:pt x="3" y="72"/>
                </a:lnTo>
                <a:lnTo>
                  <a:pt x="2" y="79"/>
                </a:lnTo>
                <a:lnTo>
                  <a:pt x="1" y="85"/>
                </a:lnTo>
                <a:lnTo>
                  <a:pt x="0" y="91"/>
                </a:lnTo>
                <a:lnTo>
                  <a:pt x="0" y="95"/>
                </a:lnTo>
                <a:lnTo>
                  <a:pt x="0" y="100"/>
                </a:lnTo>
                <a:lnTo>
                  <a:pt x="1" y="104"/>
                </a:lnTo>
                <a:lnTo>
                  <a:pt x="2" y="108"/>
                </a:lnTo>
                <a:lnTo>
                  <a:pt x="5" y="111"/>
                </a:lnTo>
                <a:lnTo>
                  <a:pt x="7" y="114"/>
                </a:lnTo>
                <a:lnTo>
                  <a:pt x="10" y="117"/>
                </a:lnTo>
                <a:lnTo>
                  <a:pt x="13" y="118"/>
                </a:lnTo>
                <a:lnTo>
                  <a:pt x="17" y="118"/>
                </a:lnTo>
                <a:lnTo>
                  <a:pt x="20" y="117"/>
                </a:lnTo>
                <a:lnTo>
                  <a:pt x="24" y="116"/>
                </a:lnTo>
                <a:lnTo>
                  <a:pt x="28" y="113"/>
                </a:lnTo>
                <a:lnTo>
                  <a:pt x="31" y="110"/>
                </a:lnTo>
                <a:lnTo>
                  <a:pt x="36" y="107"/>
                </a:lnTo>
                <a:lnTo>
                  <a:pt x="45" y="100"/>
                </a:lnTo>
                <a:lnTo>
                  <a:pt x="50" y="96"/>
                </a:lnTo>
                <a:lnTo>
                  <a:pt x="54" y="90"/>
                </a:lnTo>
                <a:lnTo>
                  <a:pt x="58" y="84"/>
                </a:lnTo>
                <a:lnTo>
                  <a:pt x="62" y="76"/>
                </a:lnTo>
                <a:lnTo>
                  <a:pt x="66" y="68"/>
                </a:lnTo>
                <a:lnTo>
                  <a:pt x="70" y="60"/>
                </a:lnTo>
                <a:lnTo>
                  <a:pt x="73" y="52"/>
                </a:lnTo>
                <a:lnTo>
                  <a:pt x="76" y="45"/>
                </a:lnTo>
                <a:lnTo>
                  <a:pt x="79" y="39"/>
                </a:lnTo>
                <a:lnTo>
                  <a:pt x="81" y="31"/>
                </a:lnTo>
                <a:lnTo>
                  <a:pt x="83" y="22"/>
                </a:lnTo>
                <a:lnTo>
                  <a:pt x="85" y="12"/>
                </a:lnTo>
                <a:lnTo>
                  <a:pt x="87" y="7"/>
                </a:lnTo>
                <a:lnTo>
                  <a:pt x="87" y="4"/>
                </a:lnTo>
                <a:lnTo>
                  <a:pt x="88" y="4"/>
                </a:lnTo>
                <a:lnTo>
                  <a:pt x="89" y="8"/>
                </a:lnTo>
                <a:lnTo>
                  <a:pt x="90" y="14"/>
                </a:lnTo>
                <a:lnTo>
                  <a:pt x="92" y="22"/>
                </a:lnTo>
                <a:lnTo>
                  <a:pt x="94" y="29"/>
                </a:lnTo>
                <a:lnTo>
                  <a:pt x="97" y="37"/>
                </a:lnTo>
                <a:lnTo>
                  <a:pt x="100" y="45"/>
                </a:lnTo>
                <a:lnTo>
                  <a:pt x="103" y="51"/>
                </a:lnTo>
                <a:lnTo>
                  <a:pt x="107" y="58"/>
                </a:lnTo>
                <a:lnTo>
                  <a:pt x="110" y="64"/>
                </a:lnTo>
                <a:lnTo>
                  <a:pt x="115" y="70"/>
                </a:lnTo>
                <a:lnTo>
                  <a:pt x="119" y="76"/>
                </a:lnTo>
                <a:lnTo>
                  <a:pt x="124" y="82"/>
                </a:lnTo>
                <a:lnTo>
                  <a:pt x="130" y="88"/>
                </a:lnTo>
                <a:lnTo>
                  <a:pt x="157" y="116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SMARTPenAnnotation77"/>
          <p:cNvSpPr>
            <a:spLocks/>
          </p:cNvSpPr>
          <p:nvPr/>
        </p:nvSpPr>
        <p:spPr bwMode="auto">
          <a:xfrm>
            <a:off x="3581400" y="3376613"/>
            <a:ext cx="138113" cy="249237"/>
          </a:xfrm>
          <a:custGeom>
            <a:avLst/>
            <a:gdLst>
              <a:gd name="T0" fmla="*/ 123825 w 87"/>
              <a:gd name="T1" fmla="*/ 61912 h 157"/>
              <a:gd name="T2" fmla="*/ 109538 w 87"/>
              <a:gd name="T3" fmla="*/ 30162 h 157"/>
              <a:gd name="T4" fmla="*/ 106363 w 87"/>
              <a:gd name="T5" fmla="*/ 28575 h 157"/>
              <a:gd name="T6" fmla="*/ 101600 w 87"/>
              <a:gd name="T7" fmla="*/ 25400 h 157"/>
              <a:gd name="T8" fmla="*/ 98425 w 87"/>
              <a:gd name="T9" fmla="*/ 22225 h 157"/>
              <a:gd name="T10" fmla="*/ 92075 w 87"/>
              <a:gd name="T11" fmla="*/ 19050 h 157"/>
              <a:gd name="T12" fmla="*/ 87313 w 87"/>
              <a:gd name="T13" fmla="*/ 14287 h 157"/>
              <a:gd name="T14" fmla="*/ 82550 w 87"/>
              <a:gd name="T15" fmla="*/ 9525 h 157"/>
              <a:gd name="T16" fmla="*/ 76200 w 87"/>
              <a:gd name="T17" fmla="*/ 4762 h 157"/>
              <a:gd name="T18" fmla="*/ 69850 w 87"/>
              <a:gd name="T19" fmla="*/ 3175 h 157"/>
              <a:gd name="T20" fmla="*/ 65088 w 87"/>
              <a:gd name="T21" fmla="*/ 1587 h 157"/>
              <a:gd name="T22" fmla="*/ 58738 w 87"/>
              <a:gd name="T23" fmla="*/ 1587 h 157"/>
              <a:gd name="T24" fmla="*/ 52388 w 87"/>
              <a:gd name="T25" fmla="*/ 0 h 157"/>
              <a:gd name="T26" fmla="*/ 47625 w 87"/>
              <a:gd name="T27" fmla="*/ 0 h 157"/>
              <a:gd name="T28" fmla="*/ 41275 w 87"/>
              <a:gd name="T29" fmla="*/ 0 h 157"/>
              <a:gd name="T30" fmla="*/ 38100 w 87"/>
              <a:gd name="T31" fmla="*/ 1587 h 157"/>
              <a:gd name="T32" fmla="*/ 33338 w 87"/>
              <a:gd name="T33" fmla="*/ 3175 h 157"/>
              <a:gd name="T34" fmla="*/ 31750 w 87"/>
              <a:gd name="T35" fmla="*/ 6350 h 157"/>
              <a:gd name="T36" fmla="*/ 30163 w 87"/>
              <a:gd name="T37" fmla="*/ 11112 h 157"/>
              <a:gd name="T38" fmla="*/ 28575 w 87"/>
              <a:gd name="T39" fmla="*/ 15875 h 157"/>
              <a:gd name="T40" fmla="*/ 26988 w 87"/>
              <a:gd name="T41" fmla="*/ 20637 h 157"/>
              <a:gd name="T42" fmla="*/ 26988 w 87"/>
              <a:gd name="T43" fmla="*/ 26987 h 157"/>
              <a:gd name="T44" fmla="*/ 26988 w 87"/>
              <a:gd name="T45" fmla="*/ 31750 h 157"/>
              <a:gd name="T46" fmla="*/ 28575 w 87"/>
              <a:gd name="T47" fmla="*/ 39687 h 157"/>
              <a:gd name="T48" fmla="*/ 31750 w 87"/>
              <a:gd name="T49" fmla="*/ 46037 h 157"/>
              <a:gd name="T50" fmla="*/ 36513 w 87"/>
              <a:gd name="T51" fmla="*/ 53975 h 157"/>
              <a:gd name="T52" fmla="*/ 41275 w 87"/>
              <a:gd name="T53" fmla="*/ 61912 h 157"/>
              <a:gd name="T54" fmla="*/ 47625 w 87"/>
              <a:gd name="T55" fmla="*/ 71437 h 157"/>
              <a:gd name="T56" fmla="*/ 55563 w 87"/>
              <a:gd name="T57" fmla="*/ 79375 h 157"/>
              <a:gd name="T58" fmla="*/ 63500 w 87"/>
              <a:gd name="T59" fmla="*/ 88900 h 157"/>
              <a:gd name="T60" fmla="*/ 80963 w 87"/>
              <a:gd name="T61" fmla="*/ 111125 h 157"/>
              <a:gd name="T62" fmla="*/ 88900 w 87"/>
              <a:gd name="T63" fmla="*/ 120650 h 157"/>
              <a:gd name="T64" fmla="*/ 101600 w 87"/>
              <a:gd name="T65" fmla="*/ 141287 h 157"/>
              <a:gd name="T66" fmla="*/ 120650 w 87"/>
              <a:gd name="T67" fmla="*/ 168275 h 157"/>
              <a:gd name="T68" fmla="*/ 125413 w 87"/>
              <a:gd name="T69" fmla="*/ 176212 h 157"/>
              <a:gd name="T70" fmla="*/ 130175 w 87"/>
              <a:gd name="T71" fmla="*/ 184150 h 157"/>
              <a:gd name="T72" fmla="*/ 134938 w 87"/>
              <a:gd name="T73" fmla="*/ 190500 h 157"/>
              <a:gd name="T74" fmla="*/ 136525 w 87"/>
              <a:gd name="T75" fmla="*/ 196850 h 157"/>
              <a:gd name="T76" fmla="*/ 136525 w 87"/>
              <a:gd name="T77" fmla="*/ 203200 h 157"/>
              <a:gd name="T78" fmla="*/ 134938 w 87"/>
              <a:gd name="T79" fmla="*/ 209550 h 157"/>
              <a:gd name="T80" fmla="*/ 133350 w 87"/>
              <a:gd name="T81" fmla="*/ 214312 h 157"/>
              <a:gd name="T82" fmla="*/ 131763 w 87"/>
              <a:gd name="T83" fmla="*/ 219075 h 157"/>
              <a:gd name="T84" fmla="*/ 128588 w 87"/>
              <a:gd name="T85" fmla="*/ 223837 h 157"/>
              <a:gd name="T86" fmla="*/ 125413 w 87"/>
              <a:gd name="T87" fmla="*/ 227012 h 157"/>
              <a:gd name="T88" fmla="*/ 120650 w 87"/>
              <a:gd name="T89" fmla="*/ 230187 h 157"/>
              <a:gd name="T90" fmla="*/ 115888 w 87"/>
              <a:gd name="T91" fmla="*/ 233362 h 157"/>
              <a:gd name="T92" fmla="*/ 109538 w 87"/>
              <a:gd name="T93" fmla="*/ 236537 h 157"/>
              <a:gd name="T94" fmla="*/ 103188 w 87"/>
              <a:gd name="T95" fmla="*/ 239712 h 157"/>
              <a:gd name="T96" fmla="*/ 95250 w 87"/>
              <a:gd name="T97" fmla="*/ 242887 h 157"/>
              <a:gd name="T98" fmla="*/ 87313 w 87"/>
              <a:gd name="T99" fmla="*/ 244475 h 157"/>
              <a:gd name="T100" fmla="*/ 79375 w 87"/>
              <a:gd name="T101" fmla="*/ 246062 h 157"/>
              <a:gd name="T102" fmla="*/ 69850 w 87"/>
              <a:gd name="T103" fmla="*/ 247650 h 157"/>
              <a:gd name="T104" fmla="*/ 61913 w 87"/>
              <a:gd name="T105" fmla="*/ 247650 h 157"/>
              <a:gd name="T106" fmla="*/ 55563 w 87"/>
              <a:gd name="T107" fmla="*/ 247650 h 157"/>
              <a:gd name="T108" fmla="*/ 49213 w 87"/>
              <a:gd name="T109" fmla="*/ 247650 h 157"/>
              <a:gd name="T110" fmla="*/ 42863 w 87"/>
              <a:gd name="T111" fmla="*/ 247650 h 157"/>
              <a:gd name="T112" fmla="*/ 36513 w 87"/>
              <a:gd name="T113" fmla="*/ 246062 h 157"/>
              <a:gd name="T114" fmla="*/ 30163 w 87"/>
              <a:gd name="T115" fmla="*/ 244475 h 157"/>
              <a:gd name="T116" fmla="*/ 23813 w 87"/>
              <a:gd name="T117" fmla="*/ 241300 h 157"/>
              <a:gd name="T118" fmla="*/ 17463 w 87"/>
              <a:gd name="T119" fmla="*/ 239712 h 157"/>
              <a:gd name="T120" fmla="*/ 0 w 87"/>
              <a:gd name="T121" fmla="*/ 231775 h 1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7" h="157">
                <a:moveTo>
                  <a:pt x="78" y="39"/>
                </a:moveTo>
                <a:lnTo>
                  <a:pt x="69" y="19"/>
                </a:lnTo>
                <a:lnTo>
                  <a:pt x="67" y="18"/>
                </a:lnTo>
                <a:lnTo>
                  <a:pt x="64" y="16"/>
                </a:lnTo>
                <a:lnTo>
                  <a:pt x="62" y="14"/>
                </a:lnTo>
                <a:lnTo>
                  <a:pt x="58" y="12"/>
                </a:lnTo>
                <a:lnTo>
                  <a:pt x="55" y="9"/>
                </a:lnTo>
                <a:lnTo>
                  <a:pt x="52" y="6"/>
                </a:lnTo>
                <a:lnTo>
                  <a:pt x="48" y="3"/>
                </a:lnTo>
                <a:lnTo>
                  <a:pt x="44" y="2"/>
                </a:lnTo>
                <a:lnTo>
                  <a:pt x="41" y="1"/>
                </a:lnTo>
                <a:lnTo>
                  <a:pt x="37" y="1"/>
                </a:lnTo>
                <a:lnTo>
                  <a:pt x="33" y="0"/>
                </a:lnTo>
                <a:lnTo>
                  <a:pt x="30" y="0"/>
                </a:lnTo>
                <a:lnTo>
                  <a:pt x="26" y="0"/>
                </a:lnTo>
                <a:lnTo>
                  <a:pt x="24" y="1"/>
                </a:lnTo>
                <a:lnTo>
                  <a:pt x="21" y="2"/>
                </a:lnTo>
                <a:lnTo>
                  <a:pt x="20" y="4"/>
                </a:lnTo>
                <a:lnTo>
                  <a:pt x="19" y="7"/>
                </a:lnTo>
                <a:lnTo>
                  <a:pt x="18" y="10"/>
                </a:lnTo>
                <a:lnTo>
                  <a:pt x="17" y="13"/>
                </a:lnTo>
                <a:lnTo>
                  <a:pt x="17" y="17"/>
                </a:lnTo>
                <a:lnTo>
                  <a:pt x="17" y="20"/>
                </a:lnTo>
                <a:lnTo>
                  <a:pt x="18" y="25"/>
                </a:lnTo>
                <a:lnTo>
                  <a:pt x="20" y="29"/>
                </a:lnTo>
                <a:lnTo>
                  <a:pt x="23" y="34"/>
                </a:lnTo>
                <a:lnTo>
                  <a:pt x="26" y="39"/>
                </a:lnTo>
                <a:lnTo>
                  <a:pt x="30" y="45"/>
                </a:lnTo>
                <a:lnTo>
                  <a:pt x="35" y="50"/>
                </a:lnTo>
                <a:lnTo>
                  <a:pt x="40" y="56"/>
                </a:lnTo>
                <a:lnTo>
                  <a:pt x="51" y="70"/>
                </a:lnTo>
                <a:lnTo>
                  <a:pt x="56" y="76"/>
                </a:lnTo>
                <a:lnTo>
                  <a:pt x="64" y="89"/>
                </a:lnTo>
                <a:lnTo>
                  <a:pt x="76" y="106"/>
                </a:lnTo>
                <a:lnTo>
                  <a:pt x="79" y="111"/>
                </a:lnTo>
                <a:lnTo>
                  <a:pt x="82" y="116"/>
                </a:lnTo>
                <a:lnTo>
                  <a:pt x="85" y="120"/>
                </a:lnTo>
                <a:lnTo>
                  <a:pt x="86" y="124"/>
                </a:lnTo>
                <a:lnTo>
                  <a:pt x="86" y="128"/>
                </a:lnTo>
                <a:lnTo>
                  <a:pt x="85" y="132"/>
                </a:lnTo>
                <a:lnTo>
                  <a:pt x="84" y="135"/>
                </a:lnTo>
                <a:lnTo>
                  <a:pt x="83" y="138"/>
                </a:lnTo>
                <a:lnTo>
                  <a:pt x="81" y="141"/>
                </a:lnTo>
                <a:lnTo>
                  <a:pt x="79" y="143"/>
                </a:lnTo>
                <a:lnTo>
                  <a:pt x="76" y="145"/>
                </a:lnTo>
                <a:lnTo>
                  <a:pt x="73" y="147"/>
                </a:lnTo>
                <a:lnTo>
                  <a:pt x="69" y="149"/>
                </a:lnTo>
                <a:lnTo>
                  <a:pt x="65" y="151"/>
                </a:lnTo>
                <a:lnTo>
                  <a:pt x="60" y="153"/>
                </a:lnTo>
                <a:lnTo>
                  <a:pt x="55" y="154"/>
                </a:lnTo>
                <a:lnTo>
                  <a:pt x="50" y="155"/>
                </a:lnTo>
                <a:lnTo>
                  <a:pt x="44" y="156"/>
                </a:lnTo>
                <a:lnTo>
                  <a:pt x="39" y="156"/>
                </a:lnTo>
                <a:lnTo>
                  <a:pt x="35" y="156"/>
                </a:lnTo>
                <a:lnTo>
                  <a:pt x="31" y="156"/>
                </a:lnTo>
                <a:lnTo>
                  <a:pt x="27" y="156"/>
                </a:lnTo>
                <a:lnTo>
                  <a:pt x="23" y="155"/>
                </a:lnTo>
                <a:lnTo>
                  <a:pt x="19" y="154"/>
                </a:lnTo>
                <a:lnTo>
                  <a:pt x="15" y="152"/>
                </a:lnTo>
                <a:lnTo>
                  <a:pt x="11" y="151"/>
                </a:lnTo>
                <a:lnTo>
                  <a:pt x="0" y="146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SMARTPenAnnotation78"/>
          <p:cNvSpPr>
            <a:spLocks/>
          </p:cNvSpPr>
          <p:nvPr/>
        </p:nvSpPr>
        <p:spPr bwMode="auto">
          <a:xfrm>
            <a:off x="3776663" y="3394075"/>
            <a:ext cx="234950" cy="223838"/>
          </a:xfrm>
          <a:custGeom>
            <a:avLst/>
            <a:gdLst>
              <a:gd name="T0" fmla="*/ 19050 w 148"/>
              <a:gd name="T1" fmla="*/ 101600 h 141"/>
              <a:gd name="T2" fmla="*/ 36513 w 148"/>
              <a:gd name="T3" fmla="*/ 100013 h 141"/>
              <a:gd name="T4" fmla="*/ 53975 w 148"/>
              <a:gd name="T5" fmla="*/ 96838 h 141"/>
              <a:gd name="T6" fmla="*/ 71438 w 148"/>
              <a:gd name="T7" fmla="*/ 93663 h 141"/>
              <a:gd name="T8" fmla="*/ 98425 w 148"/>
              <a:gd name="T9" fmla="*/ 85725 h 141"/>
              <a:gd name="T10" fmla="*/ 158750 w 148"/>
              <a:gd name="T11" fmla="*/ 63500 h 141"/>
              <a:gd name="T12" fmla="*/ 169863 w 148"/>
              <a:gd name="T13" fmla="*/ 53975 h 141"/>
              <a:gd name="T14" fmla="*/ 177800 w 148"/>
              <a:gd name="T15" fmla="*/ 42863 h 141"/>
              <a:gd name="T16" fmla="*/ 182563 w 148"/>
              <a:gd name="T17" fmla="*/ 33338 h 141"/>
              <a:gd name="T18" fmla="*/ 180975 w 148"/>
              <a:gd name="T19" fmla="*/ 25400 h 141"/>
              <a:gd name="T20" fmla="*/ 177800 w 148"/>
              <a:gd name="T21" fmla="*/ 15875 h 141"/>
              <a:gd name="T22" fmla="*/ 171450 w 148"/>
              <a:gd name="T23" fmla="*/ 6350 h 141"/>
              <a:gd name="T24" fmla="*/ 161925 w 148"/>
              <a:gd name="T25" fmla="*/ 1588 h 141"/>
              <a:gd name="T26" fmla="*/ 149225 w 148"/>
              <a:gd name="T27" fmla="*/ 0 h 141"/>
              <a:gd name="T28" fmla="*/ 133350 w 148"/>
              <a:gd name="T29" fmla="*/ 1588 h 141"/>
              <a:gd name="T30" fmla="*/ 120650 w 148"/>
              <a:gd name="T31" fmla="*/ 4763 h 141"/>
              <a:gd name="T32" fmla="*/ 106363 w 148"/>
              <a:gd name="T33" fmla="*/ 11113 h 141"/>
              <a:gd name="T34" fmla="*/ 90488 w 148"/>
              <a:gd name="T35" fmla="*/ 22225 h 141"/>
              <a:gd name="T36" fmla="*/ 76200 w 148"/>
              <a:gd name="T37" fmla="*/ 38100 h 141"/>
              <a:gd name="T38" fmla="*/ 63500 w 148"/>
              <a:gd name="T39" fmla="*/ 53975 h 141"/>
              <a:gd name="T40" fmla="*/ 53975 w 148"/>
              <a:gd name="T41" fmla="*/ 71438 h 141"/>
              <a:gd name="T42" fmla="*/ 49213 w 148"/>
              <a:gd name="T43" fmla="*/ 93663 h 141"/>
              <a:gd name="T44" fmla="*/ 49213 w 148"/>
              <a:gd name="T45" fmla="*/ 114300 h 141"/>
              <a:gd name="T46" fmla="*/ 53975 w 148"/>
              <a:gd name="T47" fmla="*/ 131763 h 141"/>
              <a:gd name="T48" fmla="*/ 63500 w 148"/>
              <a:gd name="T49" fmla="*/ 150813 h 141"/>
              <a:gd name="T50" fmla="*/ 76200 w 148"/>
              <a:gd name="T51" fmla="*/ 166688 h 141"/>
              <a:gd name="T52" fmla="*/ 92075 w 148"/>
              <a:gd name="T53" fmla="*/ 180975 h 141"/>
              <a:gd name="T54" fmla="*/ 127000 w 148"/>
              <a:gd name="T55" fmla="*/ 203200 h 141"/>
              <a:gd name="T56" fmla="*/ 157163 w 148"/>
              <a:gd name="T57" fmla="*/ 212725 h 141"/>
              <a:gd name="T58" fmla="*/ 179388 w 148"/>
              <a:gd name="T59" fmla="*/ 219075 h 141"/>
              <a:gd name="T60" fmla="*/ 196850 w 148"/>
              <a:gd name="T61" fmla="*/ 220663 h 141"/>
              <a:gd name="T62" fmla="*/ 233363 w 148"/>
              <a:gd name="T63" fmla="*/ 222250 h 1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1">
                <a:moveTo>
                  <a:pt x="0" y="67"/>
                </a:moveTo>
                <a:lnTo>
                  <a:pt x="12" y="64"/>
                </a:lnTo>
                <a:lnTo>
                  <a:pt x="18" y="63"/>
                </a:lnTo>
                <a:lnTo>
                  <a:pt x="23" y="63"/>
                </a:lnTo>
                <a:lnTo>
                  <a:pt x="29" y="62"/>
                </a:lnTo>
                <a:lnTo>
                  <a:pt x="34" y="61"/>
                </a:lnTo>
                <a:lnTo>
                  <a:pt x="40" y="60"/>
                </a:lnTo>
                <a:lnTo>
                  <a:pt x="45" y="59"/>
                </a:lnTo>
                <a:lnTo>
                  <a:pt x="51" y="57"/>
                </a:lnTo>
                <a:lnTo>
                  <a:pt x="62" y="54"/>
                </a:lnTo>
                <a:lnTo>
                  <a:pt x="96" y="43"/>
                </a:lnTo>
                <a:lnTo>
                  <a:pt x="100" y="40"/>
                </a:lnTo>
                <a:lnTo>
                  <a:pt x="104" y="37"/>
                </a:lnTo>
                <a:lnTo>
                  <a:pt x="107" y="34"/>
                </a:lnTo>
                <a:lnTo>
                  <a:pt x="110" y="31"/>
                </a:lnTo>
                <a:lnTo>
                  <a:pt x="112" y="27"/>
                </a:lnTo>
                <a:lnTo>
                  <a:pt x="114" y="24"/>
                </a:lnTo>
                <a:lnTo>
                  <a:pt x="115" y="21"/>
                </a:lnTo>
                <a:lnTo>
                  <a:pt x="115" y="18"/>
                </a:lnTo>
                <a:lnTo>
                  <a:pt x="114" y="16"/>
                </a:lnTo>
                <a:lnTo>
                  <a:pt x="113" y="13"/>
                </a:lnTo>
                <a:lnTo>
                  <a:pt x="112" y="10"/>
                </a:lnTo>
                <a:lnTo>
                  <a:pt x="110" y="6"/>
                </a:lnTo>
                <a:lnTo>
                  <a:pt x="108" y="4"/>
                </a:lnTo>
                <a:lnTo>
                  <a:pt x="105" y="2"/>
                </a:lnTo>
                <a:lnTo>
                  <a:pt x="102" y="1"/>
                </a:lnTo>
                <a:lnTo>
                  <a:pt x="98" y="1"/>
                </a:lnTo>
                <a:lnTo>
                  <a:pt x="94" y="0"/>
                </a:lnTo>
                <a:lnTo>
                  <a:pt x="89" y="0"/>
                </a:lnTo>
                <a:lnTo>
                  <a:pt x="84" y="1"/>
                </a:lnTo>
                <a:lnTo>
                  <a:pt x="80" y="1"/>
                </a:lnTo>
                <a:lnTo>
                  <a:pt x="76" y="3"/>
                </a:lnTo>
                <a:lnTo>
                  <a:pt x="71" y="5"/>
                </a:lnTo>
                <a:lnTo>
                  <a:pt x="67" y="7"/>
                </a:lnTo>
                <a:lnTo>
                  <a:pt x="61" y="10"/>
                </a:lnTo>
                <a:lnTo>
                  <a:pt x="57" y="14"/>
                </a:lnTo>
                <a:lnTo>
                  <a:pt x="52" y="19"/>
                </a:lnTo>
                <a:lnTo>
                  <a:pt x="48" y="24"/>
                </a:lnTo>
                <a:lnTo>
                  <a:pt x="44" y="29"/>
                </a:lnTo>
                <a:lnTo>
                  <a:pt x="40" y="34"/>
                </a:lnTo>
                <a:lnTo>
                  <a:pt x="36" y="39"/>
                </a:lnTo>
                <a:lnTo>
                  <a:pt x="34" y="45"/>
                </a:lnTo>
                <a:lnTo>
                  <a:pt x="32" y="52"/>
                </a:lnTo>
                <a:lnTo>
                  <a:pt x="31" y="59"/>
                </a:lnTo>
                <a:lnTo>
                  <a:pt x="31" y="65"/>
                </a:lnTo>
                <a:lnTo>
                  <a:pt x="31" y="72"/>
                </a:lnTo>
                <a:lnTo>
                  <a:pt x="32" y="78"/>
                </a:lnTo>
                <a:lnTo>
                  <a:pt x="34" y="83"/>
                </a:lnTo>
                <a:lnTo>
                  <a:pt x="37" y="89"/>
                </a:lnTo>
                <a:lnTo>
                  <a:pt x="40" y="95"/>
                </a:lnTo>
                <a:lnTo>
                  <a:pt x="43" y="100"/>
                </a:lnTo>
                <a:lnTo>
                  <a:pt x="48" y="105"/>
                </a:lnTo>
                <a:lnTo>
                  <a:pt x="53" y="109"/>
                </a:lnTo>
                <a:lnTo>
                  <a:pt x="58" y="114"/>
                </a:lnTo>
                <a:lnTo>
                  <a:pt x="71" y="124"/>
                </a:lnTo>
                <a:lnTo>
                  <a:pt x="80" y="128"/>
                </a:lnTo>
                <a:lnTo>
                  <a:pt x="89" y="132"/>
                </a:lnTo>
                <a:lnTo>
                  <a:pt x="99" y="134"/>
                </a:lnTo>
                <a:lnTo>
                  <a:pt x="107" y="136"/>
                </a:lnTo>
                <a:lnTo>
                  <a:pt x="113" y="138"/>
                </a:lnTo>
                <a:lnTo>
                  <a:pt x="119" y="138"/>
                </a:lnTo>
                <a:lnTo>
                  <a:pt x="124" y="139"/>
                </a:lnTo>
                <a:lnTo>
                  <a:pt x="130" y="139"/>
                </a:lnTo>
                <a:lnTo>
                  <a:pt x="147" y="14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SMARTPenAnnotation79"/>
          <p:cNvSpPr>
            <a:spLocks/>
          </p:cNvSpPr>
          <p:nvPr/>
        </p:nvSpPr>
        <p:spPr bwMode="auto">
          <a:xfrm>
            <a:off x="4375150" y="3411538"/>
            <a:ext cx="331788" cy="260350"/>
          </a:xfrm>
          <a:custGeom>
            <a:avLst/>
            <a:gdLst>
              <a:gd name="T0" fmla="*/ 9525 w 209"/>
              <a:gd name="T1" fmla="*/ 19050 h 164"/>
              <a:gd name="T2" fmla="*/ 6350 w 209"/>
              <a:gd name="T3" fmla="*/ 33338 h 164"/>
              <a:gd name="T4" fmla="*/ 3175 w 209"/>
              <a:gd name="T5" fmla="*/ 53975 h 164"/>
              <a:gd name="T6" fmla="*/ 1588 w 209"/>
              <a:gd name="T7" fmla="*/ 76200 h 164"/>
              <a:gd name="T8" fmla="*/ 0 w 209"/>
              <a:gd name="T9" fmla="*/ 109538 h 164"/>
              <a:gd name="T10" fmla="*/ 3175 w 209"/>
              <a:gd name="T11" fmla="*/ 133350 h 164"/>
              <a:gd name="T12" fmla="*/ 7938 w 209"/>
              <a:gd name="T13" fmla="*/ 157163 h 164"/>
              <a:gd name="T14" fmla="*/ 15875 w 209"/>
              <a:gd name="T15" fmla="*/ 192088 h 164"/>
              <a:gd name="T16" fmla="*/ 20638 w 209"/>
              <a:gd name="T17" fmla="*/ 212725 h 164"/>
              <a:gd name="T18" fmla="*/ 26988 w 209"/>
              <a:gd name="T19" fmla="*/ 228600 h 164"/>
              <a:gd name="T20" fmla="*/ 34925 w 209"/>
              <a:gd name="T21" fmla="*/ 241300 h 164"/>
              <a:gd name="T22" fmla="*/ 44450 w 209"/>
              <a:gd name="T23" fmla="*/ 250825 h 164"/>
              <a:gd name="T24" fmla="*/ 53975 w 209"/>
              <a:gd name="T25" fmla="*/ 252413 h 164"/>
              <a:gd name="T26" fmla="*/ 69850 w 209"/>
              <a:gd name="T27" fmla="*/ 247650 h 164"/>
              <a:gd name="T28" fmla="*/ 85725 w 209"/>
              <a:gd name="T29" fmla="*/ 234950 h 164"/>
              <a:gd name="T30" fmla="*/ 100013 w 209"/>
              <a:gd name="T31" fmla="*/ 220663 h 164"/>
              <a:gd name="T32" fmla="*/ 112713 w 209"/>
              <a:gd name="T33" fmla="*/ 203200 h 164"/>
              <a:gd name="T34" fmla="*/ 127000 w 209"/>
              <a:gd name="T35" fmla="*/ 176213 h 164"/>
              <a:gd name="T36" fmla="*/ 144463 w 209"/>
              <a:gd name="T37" fmla="*/ 142875 h 164"/>
              <a:gd name="T38" fmla="*/ 161925 w 209"/>
              <a:gd name="T39" fmla="*/ 115888 h 164"/>
              <a:gd name="T40" fmla="*/ 171450 w 209"/>
              <a:gd name="T41" fmla="*/ 98425 h 164"/>
              <a:gd name="T42" fmla="*/ 176213 w 209"/>
              <a:gd name="T43" fmla="*/ 88900 h 164"/>
              <a:gd name="T44" fmla="*/ 177800 w 209"/>
              <a:gd name="T45" fmla="*/ 88900 h 164"/>
              <a:gd name="T46" fmla="*/ 177800 w 209"/>
              <a:gd name="T47" fmla="*/ 93663 h 164"/>
              <a:gd name="T48" fmla="*/ 179388 w 209"/>
              <a:gd name="T49" fmla="*/ 120650 h 164"/>
              <a:gd name="T50" fmla="*/ 177800 w 209"/>
              <a:gd name="T51" fmla="*/ 163513 h 164"/>
              <a:gd name="T52" fmla="*/ 174625 w 209"/>
              <a:gd name="T53" fmla="*/ 193675 h 164"/>
              <a:gd name="T54" fmla="*/ 174625 w 209"/>
              <a:gd name="T55" fmla="*/ 204788 h 164"/>
              <a:gd name="T56" fmla="*/ 180975 w 209"/>
              <a:gd name="T57" fmla="*/ 196850 h 164"/>
              <a:gd name="T58" fmla="*/ 196850 w 209"/>
              <a:gd name="T59" fmla="*/ 166688 h 164"/>
              <a:gd name="T60" fmla="*/ 233363 w 209"/>
              <a:gd name="T61" fmla="*/ 104775 h 164"/>
              <a:gd name="T62" fmla="*/ 250825 w 209"/>
              <a:gd name="T63" fmla="*/ 79375 h 164"/>
              <a:gd name="T64" fmla="*/ 261938 w 209"/>
              <a:gd name="T65" fmla="*/ 63500 h 164"/>
              <a:gd name="T66" fmla="*/ 274638 w 209"/>
              <a:gd name="T67" fmla="*/ 53975 h 164"/>
              <a:gd name="T68" fmla="*/ 284163 w 209"/>
              <a:gd name="T69" fmla="*/ 50800 h 164"/>
              <a:gd name="T70" fmla="*/ 290513 w 209"/>
              <a:gd name="T71" fmla="*/ 53975 h 164"/>
              <a:gd name="T72" fmla="*/ 300038 w 209"/>
              <a:gd name="T73" fmla="*/ 66675 h 164"/>
              <a:gd name="T74" fmla="*/ 306388 w 209"/>
              <a:gd name="T75" fmla="*/ 77788 h 164"/>
              <a:gd name="T76" fmla="*/ 312738 w 209"/>
              <a:gd name="T77" fmla="*/ 103188 h 164"/>
              <a:gd name="T78" fmla="*/ 317500 w 209"/>
              <a:gd name="T79" fmla="*/ 133350 h 164"/>
              <a:gd name="T80" fmla="*/ 320675 w 209"/>
              <a:gd name="T81" fmla="*/ 155575 h 164"/>
              <a:gd name="T82" fmla="*/ 323850 w 209"/>
              <a:gd name="T83" fmla="*/ 176213 h 164"/>
              <a:gd name="T84" fmla="*/ 327025 w 209"/>
              <a:gd name="T85" fmla="*/ 195263 h 164"/>
              <a:gd name="T86" fmla="*/ 330200 w 209"/>
              <a:gd name="T87" fmla="*/ 258763 h 1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9" h="164">
                <a:moveTo>
                  <a:pt x="6" y="0"/>
                </a:moveTo>
                <a:lnTo>
                  <a:pt x="6" y="12"/>
                </a:lnTo>
                <a:lnTo>
                  <a:pt x="5" y="16"/>
                </a:lnTo>
                <a:lnTo>
                  <a:pt x="4" y="21"/>
                </a:lnTo>
                <a:lnTo>
                  <a:pt x="3" y="27"/>
                </a:lnTo>
                <a:lnTo>
                  <a:pt x="2" y="34"/>
                </a:lnTo>
                <a:lnTo>
                  <a:pt x="1" y="41"/>
                </a:lnTo>
                <a:lnTo>
                  <a:pt x="1" y="48"/>
                </a:lnTo>
                <a:lnTo>
                  <a:pt x="1" y="62"/>
                </a:lnTo>
                <a:lnTo>
                  <a:pt x="0" y="69"/>
                </a:lnTo>
                <a:lnTo>
                  <a:pt x="1" y="77"/>
                </a:lnTo>
                <a:lnTo>
                  <a:pt x="2" y="84"/>
                </a:lnTo>
                <a:lnTo>
                  <a:pt x="3" y="92"/>
                </a:lnTo>
                <a:lnTo>
                  <a:pt x="5" y="99"/>
                </a:lnTo>
                <a:lnTo>
                  <a:pt x="8" y="114"/>
                </a:lnTo>
                <a:lnTo>
                  <a:pt x="10" y="121"/>
                </a:lnTo>
                <a:lnTo>
                  <a:pt x="12" y="127"/>
                </a:lnTo>
                <a:lnTo>
                  <a:pt x="13" y="134"/>
                </a:lnTo>
                <a:lnTo>
                  <a:pt x="15" y="139"/>
                </a:lnTo>
                <a:lnTo>
                  <a:pt x="17" y="144"/>
                </a:lnTo>
                <a:lnTo>
                  <a:pt x="19" y="148"/>
                </a:lnTo>
                <a:lnTo>
                  <a:pt x="22" y="152"/>
                </a:lnTo>
                <a:lnTo>
                  <a:pt x="24" y="155"/>
                </a:lnTo>
                <a:lnTo>
                  <a:pt x="28" y="158"/>
                </a:lnTo>
                <a:lnTo>
                  <a:pt x="31" y="159"/>
                </a:lnTo>
                <a:lnTo>
                  <a:pt x="34" y="159"/>
                </a:lnTo>
                <a:lnTo>
                  <a:pt x="38" y="158"/>
                </a:lnTo>
                <a:lnTo>
                  <a:pt x="44" y="156"/>
                </a:lnTo>
                <a:lnTo>
                  <a:pt x="50" y="152"/>
                </a:lnTo>
                <a:lnTo>
                  <a:pt x="54" y="148"/>
                </a:lnTo>
                <a:lnTo>
                  <a:pt x="58" y="144"/>
                </a:lnTo>
                <a:lnTo>
                  <a:pt x="63" y="139"/>
                </a:lnTo>
                <a:lnTo>
                  <a:pt x="67" y="134"/>
                </a:lnTo>
                <a:lnTo>
                  <a:pt x="71" y="128"/>
                </a:lnTo>
                <a:lnTo>
                  <a:pt x="76" y="121"/>
                </a:lnTo>
                <a:lnTo>
                  <a:pt x="80" y="111"/>
                </a:lnTo>
                <a:lnTo>
                  <a:pt x="86" y="100"/>
                </a:lnTo>
                <a:lnTo>
                  <a:pt x="91" y="90"/>
                </a:lnTo>
                <a:lnTo>
                  <a:pt x="96" y="81"/>
                </a:lnTo>
                <a:lnTo>
                  <a:pt x="102" y="73"/>
                </a:lnTo>
                <a:lnTo>
                  <a:pt x="105" y="67"/>
                </a:lnTo>
                <a:lnTo>
                  <a:pt x="108" y="62"/>
                </a:lnTo>
                <a:lnTo>
                  <a:pt x="110" y="58"/>
                </a:lnTo>
                <a:lnTo>
                  <a:pt x="111" y="56"/>
                </a:lnTo>
                <a:lnTo>
                  <a:pt x="111" y="55"/>
                </a:lnTo>
                <a:lnTo>
                  <a:pt x="112" y="56"/>
                </a:lnTo>
                <a:lnTo>
                  <a:pt x="112" y="59"/>
                </a:lnTo>
                <a:lnTo>
                  <a:pt x="113" y="62"/>
                </a:lnTo>
                <a:lnTo>
                  <a:pt x="113" y="76"/>
                </a:lnTo>
                <a:lnTo>
                  <a:pt x="113" y="94"/>
                </a:lnTo>
                <a:lnTo>
                  <a:pt x="112" y="103"/>
                </a:lnTo>
                <a:lnTo>
                  <a:pt x="111" y="112"/>
                </a:lnTo>
                <a:lnTo>
                  <a:pt x="110" y="122"/>
                </a:lnTo>
                <a:lnTo>
                  <a:pt x="110" y="127"/>
                </a:lnTo>
                <a:lnTo>
                  <a:pt x="110" y="129"/>
                </a:lnTo>
                <a:lnTo>
                  <a:pt x="111" y="129"/>
                </a:lnTo>
                <a:lnTo>
                  <a:pt x="114" y="124"/>
                </a:lnTo>
                <a:lnTo>
                  <a:pt x="119" y="116"/>
                </a:lnTo>
                <a:lnTo>
                  <a:pt x="124" y="105"/>
                </a:lnTo>
                <a:lnTo>
                  <a:pt x="131" y="93"/>
                </a:lnTo>
                <a:lnTo>
                  <a:pt x="147" y="66"/>
                </a:lnTo>
                <a:lnTo>
                  <a:pt x="153" y="57"/>
                </a:lnTo>
                <a:lnTo>
                  <a:pt x="158" y="50"/>
                </a:lnTo>
                <a:lnTo>
                  <a:pt x="161" y="44"/>
                </a:lnTo>
                <a:lnTo>
                  <a:pt x="165" y="40"/>
                </a:lnTo>
                <a:lnTo>
                  <a:pt x="169" y="37"/>
                </a:lnTo>
                <a:lnTo>
                  <a:pt x="173" y="34"/>
                </a:lnTo>
                <a:lnTo>
                  <a:pt x="176" y="32"/>
                </a:lnTo>
                <a:lnTo>
                  <a:pt x="179" y="32"/>
                </a:lnTo>
                <a:lnTo>
                  <a:pt x="181" y="33"/>
                </a:lnTo>
                <a:lnTo>
                  <a:pt x="183" y="34"/>
                </a:lnTo>
                <a:lnTo>
                  <a:pt x="187" y="39"/>
                </a:lnTo>
                <a:lnTo>
                  <a:pt x="189" y="42"/>
                </a:lnTo>
                <a:lnTo>
                  <a:pt x="191" y="46"/>
                </a:lnTo>
                <a:lnTo>
                  <a:pt x="193" y="49"/>
                </a:lnTo>
                <a:lnTo>
                  <a:pt x="195" y="56"/>
                </a:lnTo>
                <a:lnTo>
                  <a:pt x="197" y="65"/>
                </a:lnTo>
                <a:lnTo>
                  <a:pt x="199" y="75"/>
                </a:lnTo>
                <a:lnTo>
                  <a:pt x="200" y="84"/>
                </a:lnTo>
                <a:lnTo>
                  <a:pt x="201" y="91"/>
                </a:lnTo>
                <a:lnTo>
                  <a:pt x="202" y="98"/>
                </a:lnTo>
                <a:lnTo>
                  <a:pt x="203" y="105"/>
                </a:lnTo>
                <a:lnTo>
                  <a:pt x="204" y="111"/>
                </a:lnTo>
                <a:lnTo>
                  <a:pt x="205" y="117"/>
                </a:lnTo>
                <a:lnTo>
                  <a:pt x="206" y="123"/>
                </a:lnTo>
                <a:lnTo>
                  <a:pt x="207" y="129"/>
                </a:lnTo>
                <a:lnTo>
                  <a:pt x="208" y="163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SMARTPenAnnotation80"/>
          <p:cNvSpPr>
            <a:spLocks/>
          </p:cNvSpPr>
          <p:nvPr/>
        </p:nvSpPr>
        <p:spPr bwMode="auto">
          <a:xfrm>
            <a:off x="4419600" y="3232150"/>
            <a:ext cx="11113" cy="20638"/>
          </a:xfrm>
          <a:custGeom>
            <a:avLst/>
            <a:gdLst>
              <a:gd name="T0" fmla="*/ 9525 w 7"/>
              <a:gd name="T1" fmla="*/ 19050 h 13"/>
              <a:gd name="T2" fmla="*/ 0 w 7"/>
              <a:gd name="T3" fmla="*/ 0 h 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" h="13">
                <a:moveTo>
                  <a:pt x="6" y="12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SMARTPenAnnotation81"/>
          <p:cNvSpPr>
            <a:spLocks/>
          </p:cNvSpPr>
          <p:nvPr/>
        </p:nvSpPr>
        <p:spPr bwMode="auto">
          <a:xfrm>
            <a:off x="5019675" y="3429000"/>
            <a:ext cx="635000" cy="201613"/>
          </a:xfrm>
          <a:custGeom>
            <a:avLst/>
            <a:gdLst>
              <a:gd name="T0" fmla="*/ 152400 w 400"/>
              <a:gd name="T1" fmla="*/ 41275 h 127"/>
              <a:gd name="T2" fmla="*/ 128588 w 400"/>
              <a:gd name="T3" fmla="*/ 26988 h 127"/>
              <a:gd name="T4" fmla="*/ 87313 w 400"/>
              <a:gd name="T5" fmla="*/ 28575 h 127"/>
              <a:gd name="T6" fmla="*/ 63500 w 400"/>
              <a:gd name="T7" fmla="*/ 39688 h 127"/>
              <a:gd name="T8" fmla="*/ 44450 w 400"/>
              <a:gd name="T9" fmla="*/ 53975 h 127"/>
              <a:gd name="T10" fmla="*/ 25400 w 400"/>
              <a:gd name="T11" fmla="*/ 74613 h 127"/>
              <a:gd name="T12" fmla="*/ 11113 w 400"/>
              <a:gd name="T13" fmla="*/ 98425 h 127"/>
              <a:gd name="T14" fmla="*/ 1588 w 400"/>
              <a:gd name="T15" fmla="*/ 125413 h 127"/>
              <a:gd name="T16" fmla="*/ 0 w 400"/>
              <a:gd name="T17" fmla="*/ 152400 h 127"/>
              <a:gd name="T18" fmla="*/ 4763 w 400"/>
              <a:gd name="T19" fmla="*/ 173038 h 127"/>
              <a:gd name="T20" fmla="*/ 19050 w 400"/>
              <a:gd name="T21" fmla="*/ 185738 h 127"/>
              <a:gd name="T22" fmla="*/ 31750 w 400"/>
              <a:gd name="T23" fmla="*/ 195263 h 127"/>
              <a:gd name="T24" fmla="*/ 55563 w 400"/>
              <a:gd name="T25" fmla="*/ 198438 h 127"/>
              <a:gd name="T26" fmla="*/ 74613 w 400"/>
              <a:gd name="T27" fmla="*/ 187325 h 127"/>
              <a:gd name="T28" fmla="*/ 93663 w 400"/>
              <a:gd name="T29" fmla="*/ 166688 h 127"/>
              <a:gd name="T30" fmla="*/ 147638 w 400"/>
              <a:gd name="T31" fmla="*/ 88900 h 127"/>
              <a:gd name="T32" fmla="*/ 160338 w 400"/>
              <a:gd name="T33" fmla="*/ 57150 h 127"/>
              <a:gd name="T34" fmla="*/ 176213 w 400"/>
              <a:gd name="T35" fmla="*/ 22225 h 127"/>
              <a:gd name="T36" fmla="*/ 177800 w 400"/>
              <a:gd name="T37" fmla="*/ 33338 h 127"/>
              <a:gd name="T38" fmla="*/ 179388 w 400"/>
              <a:gd name="T39" fmla="*/ 58738 h 127"/>
              <a:gd name="T40" fmla="*/ 187325 w 400"/>
              <a:gd name="T41" fmla="*/ 88900 h 127"/>
              <a:gd name="T42" fmla="*/ 201613 w 400"/>
              <a:gd name="T43" fmla="*/ 133350 h 127"/>
              <a:gd name="T44" fmla="*/ 209550 w 400"/>
              <a:gd name="T45" fmla="*/ 152400 h 127"/>
              <a:gd name="T46" fmla="*/ 220663 w 400"/>
              <a:gd name="T47" fmla="*/ 165100 h 127"/>
              <a:gd name="T48" fmla="*/ 241300 w 400"/>
              <a:gd name="T49" fmla="*/ 176213 h 127"/>
              <a:gd name="T50" fmla="*/ 255588 w 400"/>
              <a:gd name="T51" fmla="*/ 169863 h 127"/>
              <a:gd name="T52" fmla="*/ 271463 w 400"/>
              <a:gd name="T53" fmla="*/ 152400 h 127"/>
              <a:gd name="T54" fmla="*/ 311150 w 400"/>
              <a:gd name="T55" fmla="*/ 74613 h 127"/>
              <a:gd name="T56" fmla="*/ 323850 w 400"/>
              <a:gd name="T57" fmla="*/ 55563 h 127"/>
              <a:gd name="T58" fmla="*/ 327025 w 400"/>
              <a:gd name="T59" fmla="*/ 55563 h 127"/>
              <a:gd name="T60" fmla="*/ 330200 w 400"/>
              <a:gd name="T61" fmla="*/ 68263 h 127"/>
              <a:gd name="T62" fmla="*/ 334963 w 400"/>
              <a:gd name="T63" fmla="*/ 84138 h 127"/>
              <a:gd name="T64" fmla="*/ 338138 w 400"/>
              <a:gd name="T65" fmla="*/ 103188 h 127"/>
              <a:gd name="T66" fmla="*/ 350838 w 400"/>
              <a:gd name="T67" fmla="*/ 147638 h 127"/>
              <a:gd name="T68" fmla="*/ 354013 w 400"/>
              <a:gd name="T69" fmla="*/ 173038 h 127"/>
              <a:gd name="T70" fmla="*/ 355600 w 400"/>
              <a:gd name="T71" fmla="*/ 190500 h 127"/>
              <a:gd name="T72" fmla="*/ 355600 w 400"/>
              <a:gd name="T73" fmla="*/ 182563 h 127"/>
              <a:gd name="T74" fmla="*/ 361950 w 400"/>
              <a:gd name="T75" fmla="*/ 147638 h 127"/>
              <a:gd name="T76" fmla="*/ 365125 w 400"/>
              <a:gd name="T77" fmla="*/ 120650 h 127"/>
              <a:gd name="T78" fmla="*/ 374650 w 400"/>
              <a:gd name="T79" fmla="*/ 79375 h 127"/>
              <a:gd name="T80" fmla="*/ 385763 w 400"/>
              <a:gd name="T81" fmla="*/ 65088 h 127"/>
              <a:gd name="T82" fmla="*/ 414338 w 400"/>
              <a:gd name="T83" fmla="*/ 53975 h 127"/>
              <a:gd name="T84" fmla="*/ 454025 w 400"/>
              <a:gd name="T85" fmla="*/ 46038 h 127"/>
              <a:gd name="T86" fmla="*/ 500063 w 400"/>
              <a:gd name="T87" fmla="*/ 49213 h 127"/>
              <a:gd name="T88" fmla="*/ 547688 w 400"/>
              <a:gd name="T89" fmla="*/ 47625 h 127"/>
              <a:gd name="T90" fmla="*/ 592138 w 400"/>
              <a:gd name="T91" fmla="*/ 34925 h 127"/>
              <a:gd name="T92" fmla="*/ 601663 w 400"/>
              <a:gd name="T93" fmla="*/ 26988 h 127"/>
              <a:gd name="T94" fmla="*/ 601663 w 400"/>
              <a:gd name="T95" fmla="*/ 15875 h 127"/>
              <a:gd name="T96" fmla="*/ 593725 w 400"/>
              <a:gd name="T97" fmla="*/ 4763 h 127"/>
              <a:gd name="T98" fmla="*/ 550863 w 400"/>
              <a:gd name="T99" fmla="*/ 0 h 127"/>
              <a:gd name="T100" fmla="*/ 517525 w 400"/>
              <a:gd name="T101" fmla="*/ 7938 h 127"/>
              <a:gd name="T102" fmla="*/ 498475 w 400"/>
              <a:gd name="T103" fmla="*/ 23813 h 127"/>
              <a:gd name="T104" fmla="*/ 485775 w 400"/>
              <a:gd name="T105" fmla="*/ 47625 h 127"/>
              <a:gd name="T106" fmla="*/ 484188 w 400"/>
              <a:gd name="T107" fmla="*/ 77788 h 127"/>
              <a:gd name="T108" fmla="*/ 488950 w 400"/>
              <a:gd name="T109" fmla="*/ 106363 h 127"/>
              <a:gd name="T110" fmla="*/ 504825 w 400"/>
              <a:gd name="T111" fmla="*/ 133350 h 127"/>
              <a:gd name="T112" fmla="*/ 528638 w 400"/>
              <a:gd name="T113" fmla="*/ 153988 h 127"/>
              <a:gd name="T114" fmla="*/ 560388 w 400"/>
              <a:gd name="T115" fmla="*/ 171450 h 127"/>
              <a:gd name="T116" fmla="*/ 598488 w 400"/>
              <a:gd name="T117" fmla="*/ 182563 h 1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00" h="127">
                <a:moveTo>
                  <a:pt x="101" y="34"/>
                </a:moveTo>
                <a:lnTo>
                  <a:pt x="98" y="28"/>
                </a:lnTo>
                <a:lnTo>
                  <a:pt x="96" y="26"/>
                </a:lnTo>
                <a:lnTo>
                  <a:pt x="94" y="25"/>
                </a:lnTo>
                <a:lnTo>
                  <a:pt x="90" y="22"/>
                </a:lnTo>
                <a:lnTo>
                  <a:pt x="81" y="17"/>
                </a:lnTo>
                <a:lnTo>
                  <a:pt x="76" y="16"/>
                </a:lnTo>
                <a:lnTo>
                  <a:pt x="66" y="16"/>
                </a:lnTo>
                <a:lnTo>
                  <a:pt x="55" y="18"/>
                </a:lnTo>
                <a:lnTo>
                  <a:pt x="50" y="20"/>
                </a:lnTo>
                <a:lnTo>
                  <a:pt x="45" y="22"/>
                </a:lnTo>
                <a:lnTo>
                  <a:pt x="40" y="25"/>
                </a:lnTo>
                <a:lnTo>
                  <a:pt x="36" y="28"/>
                </a:lnTo>
                <a:lnTo>
                  <a:pt x="32" y="31"/>
                </a:lnTo>
                <a:lnTo>
                  <a:pt x="28" y="34"/>
                </a:lnTo>
                <a:lnTo>
                  <a:pt x="24" y="38"/>
                </a:lnTo>
                <a:lnTo>
                  <a:pt x="20" y="42"/>
                </a:lnTo>
                <a:lnTo>
                  <a:pt x="16" y="47"/>
                </a:lnTo>
                <a:lnTo>
                  <a:pt x="12" y="52"/>
                </a:lnTo>
                <a:lnTo>
                  <a:pt x="9" y="57"/>
                </a:lnTo>
                <a:lnTo>
                  <a:pt x="7" y="62"/>
                </a:lnTo>
                <a:lnTo>
                  <a:pt x="4" y="68"/>
                </a:lnTo>
                <a:lnTo>
                  <a:pt x="3" y="73"/>
                </a:lnTo>
                <a:lnTo>
                  <a:pt x="1" y="79"/>
                </a:lnTo>
                <a:lnTo>
                  <a:pt x="1" y="84"/>
                </a:lnTo>
                <a:lnTo>
                  <a:pt x="0" y="90"/>
                </a:lnTo>
                <a:lnTo>
                  <a:pt x="0" y="96"/>
                </a:lnTo>
                <a:lnTo>
                  <a:pt x="0" y="101"/>
                </a:lnTo>
                <a:lnTo>
                  <a:pt x="1" y="106"/>
                </a:lnTo>
                <a:lnTo>
                  <a:pt x="3" y="109"/>
                </a:lnTo>
                <a:lnTo>
                  <a:pt x="5" y="112"/>
                </a:lnTo>
                <a:lnTo>
                  <a:pt x="8" y="115"/>
                </a:lnTo>
                <a:lnTo>
                  <a:pt x="12" y="117"/>
                </a:lnTo>
                <a:lnTo>
                  <a:pt x="15" y="119"/>
                </a:lnTo>
                <a:lnTo>
                  <a:pt x="18" y="121"/>
                </a:lnTo>
                <a:lnTo>
                  <a:pt x="20" y="123"/>
                </a:lnTo>
                <a:lnTo>
                  <a:pt x="23" y="125"/>
                </a:lnTo>
                <a:lnTo>
                  <a:pt x="26" y="126"/>
                </a:lnTo>
                <a:lnTo>
                  <a:pt x="35" y="125"/>
                </a:lnTo>
                <a:lnTo>
                  <a:pt x="39" y="123"/>
                </a:lnTo>
                <a:lnTo>
                  <a:pt x="43" y="121"/>
                </a:lnTo>
                <a:lnTo>
                  <a:pt x="47" y="118"/>
                </a:lnTo>
                <a:lnTo>
                  <a:pt x="51" y="114"/>
                </a:lnTo>
                <a:lnTo>
                  <a:pt x="55" y="110"/>
                </a:lnTo>
                <a:lnTo>
                  <a:pt x="59" y="105"/>
                </a:lnTo>
                <a:lnTo>
                  <a:pt x="63" y="100"/>
                </a:lnTo>
                <a:lnTo>
                  <a:pt x="70" y="90"/>
                </a:lnTo>
                <a:lnTo>
                  <a:pt x="93" y="56"/>
                </a:lnTo>
                <a:lnTo>
                  <a:pt x="96" y="50"/>
                </a:lnTo>
                <a:lnTo>
                  <a:pt x="99" y="43"/>
                </a:lnTo>
                <a:lnTo>
                  <a:pt x="101" y="36"/>
                </a:lnTo>
                <a:lnTo>
                  <a:pt x="104" y="31"/>
                </a:lnTo>
                <a:lnTo>
                  <a:pt x="106" y="25"/>
                </a:lnTo>
                <a:lnTo>
                  <a:pt x="111" y="14"/>
                </a:lnTo>
                <a:lnTo>
                  <a:pt x="111" y="18"/>
                </a:lnTo>
                <a:lnTo>
                  <a:pt x="112" y="21"/>
                </a:lnTo>
                <a:lnTo>
                  <a:pt x="112" y="27"/>
                </a:lnTo>
                <a:lnTo>
                  <a:pt x="112" y="32"/>
                </a:lnTo>
                <a:lnTo>
                  <a:pt x="113" y="37"/>
                </a:lnTo>
                <a:lnTo>
                  <a:pt x="115" y="44"/>
                </a:lnTo>
                <a:lnTo>
                  <a:pt x="116" y="50"/>
                </a:lnTo>
                <a:lnTo>
                  <a:pt x="118" y="56"/>
                </a:lnTo>
                <a:lnTo>
                  <a:pt x="121" y="67"/>
                </a:lnTo>
                <a:lnTo>
                  <a:pt x="125" y="79"/>
                </a:lnTo>
                <a:lnTo>
                  <a:pt x="127" y="84"/>
                </a:lnTo>
                <a:lnTo>
                  <a:pt x="129" y="88"/>
                </a:lnTo>
                <a:lnTo>
                  <a:pt x="131" y="93"/>
                </a:lnTo>
                <a:lnTo>
                  <a:pt x="132" y="96"/>
                </a:lnTo>
                <a:lnTo>
                  <a:pt x="134" y="99"/>
                </a:lnTo>
                <a:lnTo>
                  <a:pt x="136" y="102"/>
                </a:lnTo>
                <a:lnTo>
                  <a:pt x="139" y="104"/>
                </a:lnTo>
                <a:lnTo>
                  <a:pt x="142" y="106"/>
                </a:lnTo>
                <a:lnTo>
                  <a:pt x="147" y="110"/>
                </a:lnTo>
                <a:lnTo>
                  <a:pt x="152" y="111"/>
                </a:lnTo>
                <a:lnTo>
                  <a:pt x="154" y="111"/>
                </a:lnTo>
                <a:lnTo>
                  <a:pt x="156" y="110"/>
                </a:lnTo>
                <a:lnTo>
                  <a:pt x="161" y="107"/>
                </a:lnTo>
                <a:lnTo>
                  <a:pt x="164" y="105"/>
                </a:lnTo>
                <a:lnTo>
                  <a:pt x="167" y="102"/>
                </a:lnTo>
                <a:lnTo>
                  <a:pt x="171" y="96"/>
                </a:lnTo>
                <a:lnTo>
                  <a:pt x="174" y="90"/>
                </a:lnTo>
                <a:lnTo>
                  <a:pt x="192" y="54"/>
                </a:lnTo>
                <a:lnTo>
                  <a:pt x="196" y="47"/>
                </a:lnTo>
                <a:lnTo>
                  <a:pt x="199" y="41"/>
                </a:lnTo>
                <a:lnTo>
                  <a:pt x="202" y="37"/>
                </a:lnTo>
                <a:lnTo>
                  <a:pt x="204" y="35"/>
                </a:lnTo>
                <a:lnTo>
                  <a:pt x="205" y="34"/>
                </a:lnTo>
                <a:lnTo>
                  <a:pt x="206" y="34"/>
                </a:lnTo>
                <a:lnTo>
                  <a:pt x="206" y="35"/>
                </a:lnTo>
                <a:lnTo>
                  <a:pt x="207" y="37"/>
                </a:lnTo>
                <a:lnTo>
                  <a:pt x="207" y="40"/>
                </a:lnTo>
                <a:lnTo>
                  <a:pt x="208" y="43"/>
                </a:lnTo>
                <a:lnTo>
                  <a:pt x="209" y="46"/>
                </a:lnTo>
                <a:lnTo>
                  <a:pt x="210" y="49"/>
                </a:lnTo>
                <a:lnTo>
                  <a:pt x="211" y="53"/>
                </a:lnTo>
                <a:lnTo>
                  <a:pt x="212" y="57"/>
                </a:lnTo>
                <a:lnTo>
                  <a:pt x="212" y="60"/>
                </a:lnTo>
                <a:lnTo>
                  <a:pt x="213" y="65"/>
                </a:lnTo>
                <a:lnTo>
                  <a:pt x="214" y="69"/>
                </a:lnTo>
                <a:lnTo>
                  <a:pt x="216" y="74"/>
                </a:lnTo>
                <a:lnTo>
                  <a:pt x="221" y="93"/>
                </a:lnTo>
                <a:lnTo>
                  <a:pt x="222" y="99"/>
                </a:lnTo>
                <a:lnTo>
                  <a:pt x="223" y="104"/>
                </a:lnTo>
                <a:lnTo>
                  <a:pt x="223" y="109"/>
                </a:lnTo>
                <a:lnTo>
                  <a:pt x="224" y="113"/>
                </a:lnTo>
                <a:lnTo>
                  <a:pt x="224" y="116"/>
                </a:lnTo>
                <a:lnTo>
                  <a:pt x="224" y="120"/>
                </a:lnTo>
                <a:lnTo>
                  <a:pt x="224" y="117"/>
                </a:lnTo>
                <a:lnTo>
                  <a:pt x="224" y="115"/>
                </a:lnTo>
                <a:lnTo>
                  <a:pt x="225" y="111"/>
                </a:lnTo>
                <a:lnTo>
                  <a:pt x="227" y="98"/>
                </a:lnTo>
                <a:lnTo>
                  <a:pt x="228" y="93"/>
                </a:lnTo>
                <a:lnTo>
                  <a:pt x="229" y="87"/>
                </a:lnTo>
                <a:lnTo>
                  <a:pt x="229" y="83"/>
                </a:lnTo>
                <a:lnTo>
                  <a:pt x="230" y="76"/>
                </a:lnTo>
                <a:lnTo>
                  <a:pt x="233" y="61"/>
                </a:lnTo>
                <a:lnTo>
                  <a:pt x="234" y="55"/>
                </a:lnTo>
                <a:lnTo>
                  <a:pt x="236" y="50"/>
                </a:lnTo>
                <a:lnTo>
                  <a:pt x="238" y="47"/>
                </a:lnTo>
                <a:lnTo>
                  <a:pt x="240" y="44"/>
                </a:lnTo>
                <a:lnTo>
                  <a:pt x="243" y="41"/>
                </a:lnTo>
                <a:lnTo>
                  <a:pt x="246" y="39"/>
                </a:lnTo>
                <a:lnTo>
                  <a:pt x="249" y="37"/>
                </a:lnTo>
                <a:lnTo>
                  <a:pt x="261" y="34"/>
                </a:lnTo>
                <a:lnTo>
                  <a:pt x="270" y="31"/>
                </a:lnTo>
                <a:lnTo>
                  <a:pt x="281" y="29"/>
                </a:lnTo>
                <a:lnTo>
                  <a:pt x="286" y="29"/>
                </a:lnTo>
                <a:lnTo>
                  <a:pt x="294" y="29"/>
                </a:lnTo>
                <a:lnTo>
                  <a:pt x="304" y="30"/>
                </a:lnTo>
                <a:lnTo>
                  <a:pt x="315" y="31"/>
                </a:lnTo>
                <a:lnTo>
                  <a:pt x="325" y="32"/>
                </a:lnTo>
                <a:lnTo>
                  <a:pt x="335" y="31"/>
                </a:lnTo>
                <a:lnTo>
                  <a:pt x="345" y="30"/>
                </a:lnTo>
                <a:lnTo>
                  <a:pt x="353" y="29"/>
                </a:lnTo>
                <a:lnTo>
                  <a:pt x="365" y="26"/>
                </a:lnTo>
                <a:lnTo>
                  <a:pt x="373" y="22"/>
                </a:lnTo>
                <a:lnTo>
                  <a:pt x="376" y="20"/>
                </a:lnTo>
                <a:lnTo>
                  <a:pt x="378" y="19"/>
                </a:lnTo>
                <a:lnTo>
                  <a:pt x="379" y="17"/>
                </a:lnTo>
                <a:lnTo>
                  <a:pt x="380" y="15"/>
                </a:lnTo>
                <a:lnTo>
                  <a:pt x="380" y="12"/>
                </a:lnTo>
                <a:lnTo>
                  <a:pt x="379" y="10"/>
                </a:lnTo>
                <a:lnTo>
                  <a:pt x="378" y="6"/>
                </a:lnTo>
                <a:lnTo>
                  <a:pt x="376" y="4"/>
                </a:lnTo>
                <a:lnTo>
                  <a:pt x="374" y="3"/>
                </a:lnTo>
                <a:lnTo>
                  <a:pt x="368" y="1"/>
                </a:lnTo>
                <a:lnTo>
                  <a:pt x="356" y="0"/>
                </a:lnTo>
                <a:lnTo>
                  <a:pt x="347" y="0"/>
                </a:lnTo>
                <a:lnTo>
                  <a:pt x="336" y="2"/>
                </a:lnTo>
                <a:lnTo>
                  <a:pt x="331" y="3"/>
                </a:lnTo>
                <a:lnTo>
                  <a:pt x="326" y="5"/>
                </a:lnTo>
                <a:lnTo>
                  <a:pt x="321" y="8"/>
                </a:lnTo>
                <a:lnTo>
                  <a:pt x="317" y="11"/>
                </a:lnTo>
                <a:lnTo>
                  <a:pt x="314" y="15"/>
                </a:lnTo>
                <a:lnTo>
                  <a:pt x="311" y="19"/>
                </a:lnTo>
                <a:lnTo>
                  <a:pt x="308" y="24"/>
                </a:lnTo>
                <a:lnTo>
                  <a:pt x="306" y="30"/>
                </a:lnTo>
                <a:lnTo>
                  <a:pt x="305" y="36"/>
                </a:lnTo>
                <a:lnTo>
                  <a:pt x="305" y="43"/>
                </a:lnTo>
                <a:lnTo>
                  <a:pt x="305" y="49"/>
                </a:lnTo>
                <a:lnTo>
                  <a:pt x="305" y="55"/>
                </a:lnTo>
                <a:lnTo>
                  <a:pt x="306" y="61"/>
                </a:lnTo>
                <a:lnTo>
                  <a:pt x="308" y="67"/>
                </a:lnTo>
                <a:lnTo>
                  <a:pt x="311" y="73"/>
                </a:lnTo>
                <a:lnTo>
                  <a:pt x="314" y="79"/>
                </a:lnTo>
                <a:lnTo>
                  <a:pt x="318" y="84"/>
                </a:lnTo>
                <a:lnTo>
                  <a:pt x="322" y="88"/>
                </a:lnTo>
                <a:lnTo>
                  <a:pt x="327" y="93"/>
                </a:lnTo>
                <a:lnTo>
                  <a:pt x="333" y="97"/>
                </a:lnTo>
                <a:lnTo>
                  <a:pt x="339" y="101"/>
                </a:lnTo>
                <a:lnTo>
                  <a:pt x="346" y="105"/>
                </a:lnTo>
                <a:lnTo>
                  <a:pt x="353" y="108"/>
                </a:lnTo>
                <a:lnTo>
                  <a:pt x="362" y="111"/>
                </a:lnTo>
                <a:lnTo>
                  <a:pt x="370" y="113"/>
                </a:lnTo>
                <a:lnTo>
                  <a:pt x="377" y="115"/>
                </a:lnTo>
                <a:lnTo>
                  <a:pt x="383" y="116"/>
                </a:lnTo>
                <a:lnTo>
                  <a:pt x="399" y="11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SMARTPenAnnotation82"/>
          <p:cNvSpPr>
            <a:spLocks/>
          </p:cNvSpPr>
          <p:nvPr/>
        </p:nvSpPr>
        <p:spPr bwMode="auto">
          <a:xfrm>
            <a:off x="5721350" y="3438525"/>
            <a:ext cx="227013" cy="152400"/>
          </a:xfrm>
          <a:custGeom>
            <a:avLst/>
            <a:gdLst>
              <a:gd name="T0" fmla="*/ 136525 w 143"/>
              <a:gd name="T1" fmla="*/ 7938 h 96"/>
              <a:gd name="T2" fmla="*/ 125413 w 143"/>
              <a:gd name="T3" fmla="*/ 1588 h 96"/>
              <a:gd name="T4" fmla="*/ 115888 w 143"/>
              <a:gd name="T5" fmla="*/ 0 h 96"/>
              <a:gd name="T6" fmla="*/ 106363 w 143"/>
              <a:gd name="T7" fmla="*/ 0 h 96"/>
              <a:gd name="T8" fmla="*/ 87313 w 143"/>
              <a:gd name="T9" fmla="*/ 1588 h 96"/>
              <a:gd name="T10" fmla="*/ 71438 w 143"/>
              <a:gd name="T11" fmla="*/ 9525 h 96"/>
              <a:gd name="T12" fmla="*/ 58738 w 143"/>
              <a:gd name="T13" fmla="*/ 19050 h 96"/>
              <a:gd name="T14" fmla="*/ 44450 w 143"/>
              <a:gd name="T15" fmla="*/ 30163 h 96"/>
              <a:gd name="T16" fmla="*/ 26988 w 143"/>
              <a:gd name="T17" fmla="*/ 47625 h 96"/>
              <a:gd name="T18" fmla="*/ 14288 w 143"/>
              <a:gd name="T19" fmla="*/ 63500 h 96"/>
              <a:gd name="T20" fmla="*/ 4763 w 143"/>
              <a:gd name="T21" fmla="*/ 77788 h 96"/>
              <a:gd name="T22" fmla="*/ 0 w 143"/>
              <a:gd name="T23" fmla="*/ 90488 h 96"/>
              <a:gd name="T24" fmla="*/ 0 w 143"/>
              <a:gd name="T25" fmla="*/ 103188 h 96"/>
              <a:gd name="T26" fmla="*/ 1588 w 143"/>
              <a:gd name="T27" fmla="*/ 115888 h 96"/>
              <a:gd name="T28" fmla="*/ 4763 w 143"/>
              <a:gd name="T29" fmla="*/ 125413 h 96"/>
              <a:gd name="T30" fmla="*/ 11113 w 143"/>
              <a:gd name="T31" fmla="*/ 130175 h 96"/>
              <a:gd name="T32" fmla="*/ 22225 w 143"/>
              <a:gd name="T33" fmla="*/ 131763 h 96"/>
              <a:gd name="T34" fmla="*/ 33338 w 143"/>
              <a:gd name="T35" fmla="*/ 133350 h 96"/>
              <a:gd name="T36" fmla="*/ 50800 w 143"/>
              <a:gd name="T37" fmla="*/ 131763 h 96"/>
              <a:gd name="T38" fmla="*/ 61913 w 143"/>
              <a:gd name="T39" fmla="*/ 123825 h 96"/>
              <a:gd name="T40" fmla="*/ 74613 w 143"/>
              <a:gd name="T41" fmla="*/ 114300 h 96"/>
              <a:gd name="T42" fmla="*/ 85725 w 143"/>
              <a:gd name="T43" fmla="*/ 101600 h 96"/>
              <a:gd name="T44" fmla="*/ 98425 w 143"/>
              <a:gd name="T45" fmla="*/ 87313 h 96"/>
              <a:gd name="T46" fmla="*/ 106363 w 143"/>
              <a:gd name="T47" fmla="*/ 69850 h 96"/>
              <a:gd name="T48" fmla="*/ 114300 w 143"/>
              <a:gd name="T49" fmla="*/ 53975 h 96"/>
              <a:gd name="T50" fmla="*/ 115888 w 143"/>
              <a:gd name="T51" fmla="*/ 39688 h 96"/>
              <a:gd name="T52" fmla="*/ 120650 w 143"/>
              <a:gd name="T53" fmla="*/ 26988 h 96"/>
              <a:gd name="T54" fmla="*/ 127000 w 143"/>
              <a:gd name="T55" fmla="*/ 11113 h 96"/>
              <a:gd name="T56" fmla="*/ 127000 w 143"/>
              <a:gd name="T57" fmla="*/ 14288 h 96"/>
              <a:gd name="T58" fmla="*/ 130175 w 143"/>
              <a:gd name="T59" fmla="*/ 20638 h 96"/>
              <a:gd name="T60" fmla="*/ 134938 w 143"/>
              <a:gd name="T61" fmla="*/ 31750 h 96"/>
              <a:gd name="T62" fmla="*/ 144463 w 143"/>
              <a:gd name="T63" fmla="*/ 53975 h 96"/>
              <a:gd name="T64" fmla="*/ 153988 w 143"/>
              <a:gd name="T65" fmla="*/ 71438 h 96"/>
              <a:gd name="T66" fmla="*/ 169863 w 143"/>
              <a:gd name="T67" fmla="*/ 98425 h 96"/>
              <a:gd name="T68" fmla="*/ 184150 w 143"/>
              <a:gd name="T69" fmla="*/ 115888 h 96"/>
              <a:gd name="T70" fmla="*/ 200025 w 143"/>
              <a:gd name="T71" fmla="*/ 131763 h 96"/>
              <a:gd name="T72" fmla="*/ 225425 w 143"/>
              <a:gd name="T73" fmla="*/ 150813 h 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3" h="96">
                <a:moveTo>
                  <a:pt x="92" y="11"/>
                </a:moveTo>
                <a:lnTo>
                  <a:pt x="86" y="5"/>
                </a:lnTo>
                <a:lnTo>
                  <a:pt x="83" y="3"/>
                </a:lnTo>
                <a:lnTo>
                  <a:pt x="79" y="1"/>
                </a:lnTo>
                <a:lnTo>
                  <a:pt x="76" y="1"/>
                </a:lnTo>
                <a:lnTo>
                  <a:pt x="73" y="0"/>
                </a:lnTo>
                <a:lnTo>
                  <a:pt x="70" y="0"/>
                </a:lnTo>
                <a:lnTo>
                  <a:pt x="67" y="0"/>
                </a:lnTo>
                <a:lnTo>
                  <a:pt x="59" y="0"/>
                </a:lnTo>
                <a:lnTo>
                  <a:pt x="55" y="1"/>
                </a:lnTo>
                <a:lnTo>
                  <a:pt x="50" y="3"/>
                </a:lnTo>
                <a:lnTo>
                  <a:pt x="45" y="6"/>
                </a:lnTo>
                <a:lnTo>
                  <a:pt x="41" y="9"/>
                </a:lnTo>
                <a:lnTo>
                  <a:pt x="37" y="12"/>
                </a:lnTo>
                <a:lnTo>
                  <a:pt x="32" y="15"/>
                </a:lnTo>
                <a:lnTo>
                  <a:pt x="28" y="19"/>
                </a:lnTo>
                <a:lnTo>
                  <a:pt x="21" y="26"/>
                </a:lnTo>
                <a:lnTo>
                  <a:pt x="17" y="30"/>
                </a:lnTo>
                <a:lnTo>
                  <a:pt x="13" y="35"/>
                </a:lnTo>
                <a:lnTo>
                  <a:pt x="9" y="40"/>
                </a:lnTo>
                <a:lnTo>
                  <a:pt x="6" y="45"/>
                </a:lnTo>
                <a:lnTo>
                  <a:pt x="3" y="49"/>
                </a:lnTo>
                <a:lnTo>
                  <a:pt x="1" y="53"/>
                </a:lnTo>
                <a:lnTo>
                  <a:pt x="0" y="57"/>
                </a:lnTo>
                <a:lnTo>
                  <a:pt x="0" y="61"/>
                </a:lnTo>
                <a:lnTo>
                  <a:pt x="0" y="65"/>
                </a:lnTo>
                <a:lnTo>
                  <a:pt x="1" y="69"/>
                </a:lnTo>
                <a:lnTo>
                  <a:pt x="1" y="73"/>
                </a:lnTo>
                <a:lnTo>
                  <a:pt x="1" y="76"/>
                </a:lnTo>
                <a:lnTo>
                  <a:pt x="3" y="79"/>
                </a:lnTo>
                <a:lnTo>
                  <a:pt x="5" y="81"/>
                </a:lnTo>
                <a:lnTo>
                  <a:pt x="7" y="82"/>
                </a:lnTo>
                <a:lnTo>
                  <a:pt x="11" y="83"/>
                </a:lnTo>
                <a:lnTo>
                  <a:pt x="14" y="83"/>
                </a:lnTo>
                <a:lnTo>
                  <a:pt x="17" y="83"/>
                </a:lnTo>
                <a:lnTo>
                  <a:pt x="21" y="84"/>
                </a:lnTo>
                <a:lnTo>
                  <a:pt x="28" y="84"/>
                </a:lnTo>
                <a:lnTo>
                  <a:pt x="32" y="83"/>
                </a:lnTo>
                <a:lnTo>
                  <a:pt x="35" y="81"/>
                </a:lnTo>
                <a:lnTo>
                  <a:pt x="39" y="78"/>
                </a:lnTo>
                <a:lnTo>
                  <a:pt x="43" y="75"/>
                </a:lnTo>
                <a:lnTo>
                  <a:pt x="47" y="72"/>
                </a:lnTo>
                <a:lnTo>
                  <a:pt x="50" y="68"/>
                </a:lnTo>
                <a:lnTo>
                  <a:pt x="54" y="64"/>
                </a:lnTo>
                <a:lnTo>
                  <a:pt x="58" y="60"/>
                </a:lnTo>
                <a:lnTo>
                  <a:pt x="62" y="55"/>
                </a:lnTo>
                <a:lnTo>
                  <a:pt x="65" y="49"/>
                </a:lnTo>
                <a:lnTo>
                  <a:pt x="67" y="44"/>
                </a:lnTo>
                <a:lnTo>
                  <a:pt x="70" y="39"/>
                </a:lnTo>
                <a:lnTo>
                  <a:pt x="72" y="34"/>
                </a:lnTo>
                <a:lnTo>
                  <a:pt x="73" y="29"/>
                </a:lnTo>
                <a:lnTo>
                  <a:pt x="73" y="25"/>
                </a:lnTo>
                <a:lnTo>
                  <a:pt x="74" y="21"/>
                </a:lnTo>
                <a:lnTo>
                  <a:pt x="76" y="17"/>
                </a:lnTo>
                <a:lnTo>
                  <a:pt x="79" y="8"/>
                </a:lnTo>
                <a:lnTo>
                  <a:pt x="80" y="7"/>
                </a:lnTo>
                <a:lnTo>
                  <a:pt x="80" y="8"/>
                </a:lnTo>
                <a:lnTo>
                  <a:pt x="80" y="9"/>
                </a:lnTo>
                <a:lnTo>
                  <a:pt x="81" y="11"/>
                </a:lnTo>
                <a:lnTo>
                  <a:pt x="82" y="13"/>
                </a:lnTo>
                <a:lnTo>
                  <a:pt x="83" y="16"/>
                </a:lnTo>
                <a:lnTo>
                  <a:pt x="85" y="20"/>
                </a:lnTo>
                <a:lnTo>
                  <a:pt x="88" y="29"/>
                </a:lnTo>
                <a:lnTo>
                  <a:pt x="91" y="34"/>
                </a:lnTo>
                <a:lnTo>
                  <a:pt x="93" y="40"/>
                </a:lnTo>
                <a:lnTo>
                  <a:pt x="97" y="45"/>
                </a:lnTo>
                <a:lnTo>
                  <a:pt x="103" y="56"/>
                </a:lnTo>
                <a:lnTo>
                  <a:pt x="107" y="62"/>
                </a:lnTo>
                <a:lnTo>
                  <a:pt x="111" y="67"/>
                </a:lnTo>
                <a:lnTo>
                  <a:pt x="116" y="73"/>
                </a:lnTo>
                <a:lnTo>
                  <a:pt x="121" y="78"/>
                </a:lnTo>
                <a:lnTo>
                  <a:pt x="126" y="83"/>
                </a:lnTo>
                <a:lnTo>
                  <a:pt x="130" y="86"/>
                </a:lnTo>
                <a:lnTo>
                  <a:pt x="142" y="95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SMARTPenAnnotation83"/>
          <p:cNvSpPr>
            <a:spLocks/>
          </p:cNvSpPr>
          <p:nvPr/>
        </p:nvSpPr>
        <p:spPr bwMode="auto">
          <a:xfrm>
            <a:off x="6219825" y="3402013"/>
            <a:ext cx="163513" cy="188912"/>
          </a:xfrm>
          <a:custGeom>
            <a:avLst/>
            <a:gdLst>
              <a:gd name="T0" fmla="*/ 74613 w 103"/>
              <a:gd name="T1" fmla="*/ 0 h 119"/>
              <a:gd name="T2" fmla="*/ 65088 w 103"/>
              <a:gd name="T3" fmla="*/ 3175 h 119"/>
              <a:gd name="T4" fmla="*/ 58738 w 103"/>
              <a:gd name="T5" fmla="*/ 7937 h 119"/>
              <a:gd name="T6" fmla="*/ 44450 w 103"/>
              <a:gd name="T7" fmla="*/ 12700 h 119"/>
              <a:gd name="T8" fmla="*/ 31750 w 103"/>
              <a:gd name="T9" fmla="*/ 23812 h 119"/>
              <a:gd name="T10" fmla="*/ 20638 w 103"/>
              <a:gd name="T11" fmla="*/ 38100 h 119"/>
              <a:gd name="T12" fmla="*/ 12700 w 103"/>
              <a:gd name="T13" fmla="*/ 50800 h 119"/>
              <a:gd name="T14" fmla="*/ 4763 w 103"/>
              <a:gd name="T15" fmla="*/ 68262 h 119"/>
              <a:gd name="T16" fmla="*/ 0 w 103"/>
              <a:gd name="T17" fmla="*/ 87312 h 119"/>
              <a:gd name="T18" fmla="*/ 1588 w 103"/>
              <a:gd name="T19" fmla="*/ 106362 h 119"/>
              <a:gd name="T20" fmla="*/ 6350 w 103"/>
              <a:gd name="T21" fmla="*/ 125412 h 119"/>
              <a:gd name="T22" fmla="*/ 11113 w 103"/>
              <a:gd name="T23" fmla="*/ 141287 h 119"/>
              <a:gd name="T24" fmla="*/ 20638 w 103"/>
              <a:gd name="T25" fmla="*/ 155575 h 119"/>
              <a:gd name="T26" fmla="*/ 34925 w 103"/>
              <a:gd name="T27" fmla="*/ 168275 h 119"/>
              <a:gd name="T28" fmla="*/ 50800 w 103"/>
              <a:gd name="T29" fmla="*/ 179387 h 119"/>
              <a:gd name="T30" fmla="*/ 66675 w 103"/>
              <a:gd name="T31" fmla="*/ 184150 h 119"/>
              <a:gd name="T32" fmla="*/ 84138 w 103"/>
              <a:gd name="T33" fmla="*/ 185737 h 119"/>
              <a:gd name="T34" fmla="*/ 103188 w 103"/>
              <a:gd name="T35" fmla="*/ 185737 h 119"/>
              <a:gd name="T36" fmla="*/ 120650 w 103"/>
              <a:gd name="T37" fmla="*/ 182562 h 119"/>
              <a:gd name="T38" fmla="*/ 134938 w 103"/>
              <a:gd name="T39" fmla="*/ 173037 h 119"/>
              <a:gd name="T40" fmla="*/ 147638 w 103"/>
              <a:gd name="T41" fmla="*/ 158750 h 119"/>
              <a:gd name="T42" fmla="*/ 157163 w 103"/>
              <a:gd name="T43" fmla="*/ 141287 h 119"/>
              <a:gd name="T44" fmla="*/ 161925 w 103"/>
              <a:gd name="T45" fmla="*/ 125412 h 119"/>
              <a:gd name="T46" fmla="*/ 161925 w 103"/>
              <a:gd name="T47" fmla="*/ 106362 h 119"/>
              <a:gd name="T48" fmla="*/ 153988 w 103"/>
              <a:gd name="T49" fmla="*/ 88900 h 119"/>
              <a:gd name="T50" fmla="*/ 144463 w 103"/>
              <a:gd name="T51" fmla="*/ 74612 h 119"/>
              <a:gd name="T52" fmla="*/ 133350 w 103"/>
              <a:gd name="T53" fmla="*/ 61912 h 119"/>
              <a:gd name="T54" fmla="*/ 117475 w 103"/>
              <a:gd name="T55" fmla="*/ 52387 h 119"/>
              <a:gd name="T56" fmla="*/ 101600 w 103"/>
              <a:gd name="T57" fmla="*/ 49212 h 119"/>
              <a:gd name="T58" fmla="*/ 85725 w 103"/>
              <a:gd name="T59" fmla="*/ 47625 h 119"/>
              <a:gd name="T60" fmla="*/ 71438 w 103"/>
              <a:gd name="T61" fmla="*/ 50800 h 119"/>
              <a:gd name="T62" fmla="*/ 58738 w 103"/>
              <a:gd name="T63" fmla="*/ 57150 h 119"/>
              <a:gd name="T64" fmla="*/ 47625 w 103"/>
              <a:gd name="T65" fmla="*/ 66675 h 119"/>
              <a:gd name="T66" fmla="*/ 31750 w 103"/>
              <a:gd name="T67" fmla="*/ 88900 h 1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3" h="119">
                <a:moveTo>
                  <a:pt x="59" y="0"/>
                </a:moveTo>
                <a:lnTo>
                  <a:pt x="47" y="0"/>
                </a:lnTo>
                <a:lnTo>
                  <a:pt x="43" y="1"/>
                </a:lnTo>
                <a:lnTo>
                  <a:pt x="41" y="2"/>
                </a:lnTo>
                <a:lnTo>
                  <a:pt x="40" y="3"/>
                </a:lnTo>
                <a:lnTo>
                  <a:pt x="37" y="5"/>
                </a:lnTo>
                <a:lnTo>
                  <a:pt x="33" y="6"/>
                </a:lnTo>
                <a:lnTo>
                  <a:pt x="28" y="8"/>
                </a:lnTo>
                <a:lnTo>
                  <a:pt x="24" y="11"/>
                </a:lnTo>
                <a:lnTo>
                  <a:pt x="20" y="15"/>
                </a:lnTo>
                <a:lnTo>
                  <a:pt x="16" y="19"/>
                </a:lnTo>
                <a:lnTo>
                  <a:pt x="13" y="24"/>
                </a:lnTo>
                <a:lnTo>
                  <a:pt x="10" y="28"/>
                </a:lnTo>
                <a:lnTo>
                  <a:pt x="8" y="32"/>
                </a:lnTo>
                <a:lnTo>
                  <a:pt x="5" y="37"/>
                </a:lnTo>
                <a:lnTo>
                  <a:pt x="3" y="43"/>
                </a:lnTo>
                <a:lnTo>
                  <a:pt x="1" y="49"/>
                </a:lnTo>
                <a:lnTo>
                  <a:pt x="0" y="55"/>
                </a:lnTo>
                <a:lnTo>
                  <a:pt x="0" y="61"/>
                </a:lnTo>
                <a:lnTo>
                  <a:pt x="1" y="67"/>
                </a:lnTo>
                <a:lnTo>
                  <a:pt x="2" y="73"/>
                </a:lnTo>
                <a:lnTo>
                  <a:pt x="4" y="79"/>
                </a:lnTo>
                <a:lnTo>
                  <a:pt x="5" y="84"/>
                </a:lnTo>
                <a:lnTo>
                  <a:pt x="7" y="89"/>
                </a:lnTo>
                <a:lnTo>
                  <a:pt x="10" y="94"/>
                </a:lnTo>
                <a:lnTo>
                  <a:pt x="13" y="98"/>
                </a:lnTo>
                <a:lnTo>
                  <a:pt x="17" y="102"/>
                </a:lnTo>
                <a:lnTo>
                  <a:pt x="22" y="106"/>
                </a:lnTo>
                <a:lnTo>
                  <a:pt x="27" y="110"/>
                </a:lnTo>
                <a:lnTo>
                  <a:pt x="32" y="113"/>
                </a:lnTo>
                <a:lnTo>
                  <a:pt x="37" y="115"/>
                </a:lnTo>
                <a:lnTo>
                  <a:pt x="42" y="116"/>
                </a:lnTo>
                <a:lnTo>
                  <a:pt x="48" y="117"/>
                </a:lnTo>
                <a:lnTo>
                  <a:pt x="53" y="117"/>
                </a:lnTo>
                <a:lnTo>
                  <a:pt x="59" y="118"/>
                </a:lnTo>
                <a:lnTo>
                  <a:pt x="65" y="117"/>
                </a:lnTo>
                <a:lnTo>
                  <a:pt x="70" y="116"/>
                </a:lnTo>
                <a:lnTo>
                  <a:pt x="76" y="115"/>
                </a:lnTo>
                <a:lnTo>
                  <a:pt x="81" y="112"/>
                </a:lnTo>
                <a:lnTo>
                  <a:pt x="85" y="109"/>
                </a:lnTo>
                <a:lnTo>
                  <a:pt x="90" y="104"/>
                </a:lnTo>
                <a:lnTo>
                  <a:pt x="93" y="100"/>
                </a:lnTo>
                <a:lnTo>
                  <a:pt x="96" y="95"/>
                </a:lnTo>
                <a:lnTo>
                  <a:pt x="99" y="89"/>
                </a:lnTo>
                <a:lnTo>
                  <a:pt x="100" y="84"/>
                </a:lnTo>
                <a:lnTo>
                  <a:pt x="102" y="79"/>
                </a:lnTo>
                <a:lnTo>
                  <a:pt x="102" y="73"/>
                </a:lnTo>
                <a:lnTo>
                  <a:pt x="102" y="67"/>
                </a:lnTo>
                <a:lnTo>
                  <a:pt x="100" y="62"/>
                </a:lnTo>
                <a:lnTo>
                  <a:pt x="97" y="56"/>
                </a:lnTo>
                <a:lnTo>
                  <a:pt x="95" y="51"/>
                </a:lnTo>
                <a:lnTo>
                  <a:pt x="91" y="47"/>
                </a:lnTo>
                <a:lnTo>
                  <a:pt x="88" y="42"/>
                </a:lnTo>
                <a:lnTo>
                  <a:pt x="84" y="39"/>
                </a:lnTo>
                <a:lnTo>
                  <a:pt x="79" y="36"/>
                </a:lnTo>
                <a:lnTo>
                  <a:pt x="74" y="33"/>
                </a:lnTo>
                <a:lnTo>
                  <a:pt x="69" y="32"/>
                </a:lnTo>
                <a:lnTo>
                  <a:pt x="64" y="31"/>
                </a:lnTo>
                <a:lnTo>
                  <a:pt x="58" y="30"/>
                </a:lnTo>
                <a:lnTo>
                  <a:pt x="54" y="30"/>
                </a:lnTo>
                <a:lnTo>
                  <a:pt x="49" y="31"/>
                </a:lnTo>
                <a:lnTo>
                  <a:pt x="45" y="32"/>
                </a:lnTo>
                <a:lnTo>
                  <a:pt x="41" y="34"/>
                </a:lnTo>
                <a:lnTo>
                  <a:pt x="37" y="36"/>
                </a:lnTo>
                <a:lnTo>
                  <a:pt x="33" y="39"/>
                </a:lnTo>
                <a:lnTo>
                  <a:pt x="30" y="42"/>
                </a:lnTo>
                <a:lnTo>
                  <a:pt x="27" y="46"/>
                </a:lnTo>
                <a:lnTo>
                  <a:pt x="20" y="56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SMARTPenAnnotation84"/>
          <p:cNvSpPr>
            <a:spLocks/>
          </p:cNvSpPr>
          <p:nvPr/>
        </p:nvSpPr>
        <p:spPr bwMode="auto">
          <a:xfrm>
            <a:off x="6483350" y="3384550"/>
            <a:ext cx="188913" cy="179388"/>
          </a:xfrm>
          <a:custGeom>
            <a:avLst/>
            <a:gdLst>
              <a:gd name="T0" fmla="*/ 187325 w 119"/>
              <a:gd name="T1" fmla="*/ 53975 h 113"/>
              <a:gd name="T2" fmla="*/ 173038 w 119"/>
              <a:gd name="T3" fmla="*/ 39688 h 113"/>
              <a:gd name="T4" fmla="*/ 168275 w 119"/>
              <a:gd name="T5" fmla="*/ 34925 h 113"/>
              <a:gd name="T6" fmla="*/ 163513 w 119"/>
              <a:gd name="T7" fmla="*/ 31750 h 113"/>
              <a:gd name="T8" fmla="*/ 158750 w 119"/>
              <a:gd name="T9" fmla="*/ 30163 h 113"/>
              <a:gd name="T10" fmla="*/ 153988 w 119"/>
              <a:gd name="T11" fmla="*/ 26988 h 113"/>
              <a:gd name="T12" fmla="*/ 149225 w 119"/>
              <a:gd name="T13" fmla="*/ 22225 h 113"/>
              <a:gd name="T14" fmla="*/ 144463 w 119"/>
              <a:gd name="T15" fmla="*/ 17463 h 113"/>
              <a:gd name="T16" fmla="*/ 138113 w 119"/>
              <a:gd name="T17" fmla="*/ 14288 h 113"/>
              <a:gd name="T18" fmla="*/ 130175 w 119"/>
              <a:gd name="T19" fmla="*/ 9525 h 113"/>
              <a:gd name="T20" fmla="*/ 122238 w 119"/>
              <a:gd name="T21" fmla="*/ 6350 h 113"/>
              <a:gd name="T22" fmla="*/ 114300 w 119"/>
              <a:gd name="T23" fmla="*/ 4763 h 113"/>
              <a:gd name="T24" fmla="*/ 106363 w 119"/>
              <a:gd name="T25" fmla="*/ 3175 h 113"/>
              <a:gd name="T26" fmla="*/ 96838 w 119"/>
              <a:gd name="T27" fmla="*/ 1588 h 113"/>
              <a:gd name="T28" fmla="*/ 88900 w 119"/>
              <a:gd name="T29" fmla="*/ 1588 h 113"/>
              <a:gd name="T30" fmla="*/ 79375 w 119"/>
              <a:gd name="T31" fmla="*/ 0 h 113"/>
              <a:gd name="T32" fmla="*/ 71438 w 119"/>
              <a:gd name="T33" fmla="*/ 0 h 113"/>
              <a:gd name="T34" fmla="*/ 61913 w 119"/>
              <a:gd name="T35" fmla="*/ 1588 h 113"/>
              <a:gd name="T36" fmla="*/ 52388 w 119"/>
              <a:gd name="T37" fmla="*/ 4763 h 113"/>
              <a:gd name="T38" fmla="*/ 44450 w 119"/>
              <a:gd name="T39" fmla="*/ 9525 h 113"/>
              <a:gd name="T40" fmla="*/ 36513 w 119"/>
              <a:gd name="T41" fmla="*/ 14288 h 113"/>
              <a:gd name="T42" fmla="*/ 28575 w 119"/>
              <a:gd name="T43" fmla="*/ 19050 h 113"/>
              <a:gd name="T44" fmla="*/ 22225 w 119"/>
              <a:gd name="T45" fmla="*/ 25400 h 113"/>
              <a:gd name="T46" fmla="*/ 15875 w 119"/>
              <a:gd name="T47" fmla="*/ 31750 h 113"/>
              <a:gd name="T48" fmla="*/ 12700 w 119"/>
              <a:gd name="T49" fmla="*/ 38100 h 113"/>
              <a:gd name="T50" fmla="*/ 7938 w 119"/>
              <a:gd name="T51" fmla="*/ 46038 h 113"/>
              <a:gd name="T52" fmla="*/ 4763 w 119"/>
              <a:gd name="T53" fmla="*/ 53975 h 113"/>
              <a:gd name="T54" fmla="*/ 3175 w 119"/>
              <a:gd name="T55" fmla="*/ 60325 h 113"/>
              <a:gd name="T56" fmla="*/ 1588 w 119"/>
              <a:gd name="T57" fmla="*/ 66675 h 113"/>
              <a:gd name="T58" fmla="*/ 1588 w 119"/>
              <a:gd name="T59" fmla="*/ 74613 h 113"/>
              <a:gd name="T60" fmla="*/ 0 w 119"/>
              <a:gd name="T61" fmla="*/ 82550 h 113"/>
              <a:gd name="T62" fmla="*/ 0 w 119"/>
              <a:gd name="T63" fmla="*/ 90488 h 113"/>
              <a:gd name="T64" fmla="*/ 1588 w 119"/>
              <a:gd name="T65" fmla="*/ 98425 h 113"/>
              <a:gd name="T66" fmla="*/ 3175 w 119"/>
              <a:gd name="T67" fmla="*/ 107950 h 113"/>
              <a:gd name="T68" fmla="*/ 4763 w 119"/>
              <a:gd name="T69" fmla="*/ 115888 h 113"/>
              <a:gd name="T70" fmla="*/ 7938 w 119"/>
              <a:gd name="T71" fmla="*/ 123825 h 113"/>
              <a:gd name="T72" fmla="*/ 12700 w 119"/>
              <a:gd name="T73" fmla="*/ 131763 h 113"/>
              <a:gd name="T74" fmla="*/ 17463 w 119"/>
              <a:gd name="T75" fmla="*/ 138113 h 113"/>
              <a:gd name="T76" fmla="*/ 22225 w 119"/>
              <a:gd name="T77" fmla="*/ 144463 h 113"/>
              <a:gd name="T78" fmla="*/ 30163 w 119"/>
              <a:gd name="T79" fmla="*/ 150813 h 113"/>
              <a:gd name="T80" fmla="*/ 38100 w 119"/>
              <a:gd name="T81" fmla="*/ 157163 h 113"/>
              <a:gd name="T82" fmla="*/ 47625 w 119"/>
              <a:gd name="T83" fmla="*/ 161925 h 113"/>
              <a:gd name="T84" fmla="*/ 57150 w 119"/>
              <a:gd name="T85" fmla="*/ 166688 h 113"/>
              <a:gd name="T86" fmla="*/ 68263 w 119"/>
              <a:gd name="T87" fmla="*/ 169863 h 113"/>
              <a:gd name="T88" fmla="*/ 77788 w 119"/>
              <a:gd name="T89" fmla="*/ 173038 h 113"/>
              <a:gd name="T90" fmla="*/ 87313 w 119"/>
              <a:gd name="T91" fmla="*/ 174625 h 113"/>
              <a:gd name="T92" fmla="*/ 96838 w 119"/>
              <a:gd name="T93" fmla="*/ 176213 h 113"/>
              <a:gd name="T94" fmla="*/ 104775 w 119"/>
              <a:gd name="T95" fmla="*/ 176213 h 113"/>
              <a:gd name="T96" fmla="*/ 112713 w 119"/>
              <a:gd name="T97" fmla="*/ 177800 h 113"/>
              <a:gd name="T98" fmla="*/ 133350 w 119"/>
              <a:gd name="T99" fmla="*/ 177800 h 1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9" h="113">
                <a:moveTo>
                  <a:pt x="118" y="34"/>
                </a:moveTo>
                <a:lnTo>
                  <a:pt x="109" y="25"/>
                </a:lnTo>
                <a:lnTo>
                  <a:pt x="106" y="22"/>
                </a:lnTo>
                <a:lnTo>
                  <a:pt x="103" y="20"/>
                </a:lnTo>
                <a:lnTo>
                  <a:pt x="100" y="19"/>
                </a:lnTo>
                <a:lnTo>
                  <a:pt x="97" y="17"/>
                </a:lnTo>
                <a:lnTo>
                  <a:pt x="94" y="14"/>
                </a:lnTo>
                <a:lnTo>
                  <a:pt x="91" y="11"/>
                </a:lnTo>
                <a:lnTo>
                  <a:pt x="87" y="9"/>
                </a:lnTo>
                <a:lnTo>
                  <a:pt x="82" y="6"/>
                </a:lnTo>
                <a:lnTo>
                  <a:pt x="77" y="4"/>
                </a:lnTo>
                <a:lnTo>
                  <a:pt x="72" y="3"/>
                </a:lnTo>
                <a:lnTo>
                  <a:pt x="67" y="2"/>
                </a:lnTo>
                <a:lnTo>
                  <a:pt x="61" y="1"/>
                </a:lnTo>
                <a:lnTo>
                  <a:pt x="56" y="1"/>
                </a:lnTo>
                <a:lnTo>
                  <a:pt x="50" y="0"/>
                </a:lnTo>
                <a:lnTo>
                  <a:pt x="45" y="0"/>
                </a:lnTo>
                <a:lnTo>
                  <a:pt x="39" y="1"/>
                </a:lnTo>
                <a:lnTo>
                  <a:pt x="33" y="3"/>
                </a:lnTo>
                <a:lnTo>
                  <a:pt x="28" y="6"/>
                </a:lnTo>
                <a:lnTo>
                  <a:pt x="23" y="9"/>
                </a:lnTo>
                <a:lnTo>
                  <a:pt x="18" y="12"/>
                </a:lnTo>
                <a:lnTo>
                  <a:pt x="14" y="16"/>
                </a:lnTo>
                <a:lnTo>
                  <a:pt x="10" y="20"/>
                </a:lnTo>
                <a:lnTo>
                  <a:pt x="8" y="24"/>
                </a:lnTo>
                <a:lnTo>
                  <a:pt x="5" y="29"/>
                </a:lnTo>
                <a:lnTo>
                  <a:pt x="3" y="34"/>
                </a:lnTo>
                <a:lnTo>
                  <a:pt x="2" y="38"/>
                </a:lnTo>
                <a:lnTo>
                  <a:pt x="1" y="42"/>
                </a:lnTo>
                <a:lnTo>
                  <a:pt x="1" y="47"/>
                </a:lnTo>
                <a:lnTo>
                  <a:pt x="0" y="52"/>
                </a:lnTo>
                <a:lnTo>
                  <a:pt x="0" y="57"/>
                </a:lnTo>
                <a:lnTo>
                  <a:pt x="1" y="62"/>
                </a:lnTo>
                <a:lnTo>
                  <a:pt x="2" y="68"/>
                </a:lnTo>
                <a:lnTo>
                  <a:pt x="3" y="73"/>
                </a:lnTo>
                <a:lnTo>
                  <a:pt x="5" y="78"/>
                </a:lnTo>
                <a:lnTo>
                  <a:pt x="8" y="83"/>
                </a:lnTo>
                <a:lnTo>
                  <a:pt x="11" y="87"/>
                </a:lnTo>
                <a:lnTo>
                  <a:pt x="14" y="91"/>
                </a:lnTo>
                <a:lnTo>
                  <a:pt x="19" y="95"/>
                </a:lnTo>
                <a:lnTo>
                  <a:pt x="24" y="99"/>
                </a:lnTo>
                <a:lnTo>
                  <a:pt x="30" y="102"/>
                </a:lnTo>
                <a:lnTo>
                  <a:pt x="36" y="105"/>
                </a:lnTo>
                <a:lnTo>
                  <a:pt x="43" y="107"/>
                </a:lnTo>
                <a:lnTo>
                  <a:pt x="49" y="109"/>
                </a:lnTo>
                <a:lnTo>
                  <a:pt x="55" y="110"/>
                </a:lnTo>
                <a:lnTo>
                  <a:pt x="61" y="111"/>
                </a:lnTo>
                <a:lnTo>
                  <a:pt x="66" y="111"/>
                </a:lnTo>
                <a:lnTo>
                  <a:pt x="71" y="112"/>
                </a:lnTo>
                <a:lnTo>
                  <a:pt x="84" y="11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SMARTPenAnnotation85"/>
          <p:cNvSpPr>
            <a:spLocks/>
          </p:cNvSpPr>
          <p:nvPr/>
        </p:nvSpPr>
        <p:spPr bwMode="auto">
          <a:xfrm>
            <a:off x="6708775" y="3367088"/>
            <a:ext cx="195263" cy="193675"/>
          </a:xfrm>
          <a:custGeom>
            <a:avLst/>
            <a:gdLst>
              <a:gd name="T0" fmla="*/ 95250 w 123"/>
              <a:gd name="T1" fmla="*/ 0 h 122"/>
              <a:gd name="T2" fmla="*/ 80963 w 123"/>
              <a:gd name="T3" fmla="*/ 4763 h 122"/>
              <a:gd name="T4" fmla="*/ 76200 w 123"/>
              <a:gd name="T5" fmla="*/ 4763 h 122"/>
              <a:gd name="T6" fmla="*/ 71438 w 123"/>
              <a:gd name="T7" fmla="*/ 6350 h 122"/>
              <a:gd name="T8" fmla="*/ 68263 w 123"/>
              <a:gd name="T9" fmla="*/ 6350 h 122"/>
              <a:gd name="T10" fmla="*/ 61913 w 123"/>
              <a:gd name="T11" fmla="*/ 9525 h 122"/>
              <a:gd name="T12" fmla="*/ 55563 w 123"/>
              <a:gd name="T13" fmla="*/ 12700 h 122"/>
              <a:gd name="T14" fmla="*/ 47625 w 123"/>
              <a:gd name="T15" fmla="*/ 17463 h 122"/>
              <a:gd name="T16" fmla="*/ 41275 w 123"/>
              <a:gd name="T17" fmla="*/ 22225 h 122"/>
              <a:gd name="T18" fmla="*/ 34925 w 123"/>
              <a:gd name="T19" fmla="*/ 26988 h 122"/>
              <a:gd name="T20" fmla="*/ 28575 w 123"/>
              <a:gd name="T21" fmla="*/ 33338 h 122"/>
              <a:gd name="T22" fmla="*/ 22225 w 123"/>
              <a:gd name="T23" fmla="*/ 39688 h 122"/>
              <a:gd name="T24" fmla="*/ 19050 w 123"/>
              <a:gd name="T25" fmla="*/ 47625 h 122"/>
              <a:gd name="T26" fmla="*/ 4763 w 123"/>
              <a:gd name="T27" fmla="*/ 76200 h 122"/>
              <a:gd name="T28" fmla="*/ 1588 w 123"/>
              <a:gd name="T29" fmla="*/ 82550 h 122"/>
              <a:gd name="T30" fmla="*/ 0 w 123"/>
              <a:gd name="T31" fmla="*/ 90488 h 122"/>
              <a:gd name="T32" fmla="*/ 0 w 123"/>
              <a:gd name="T33" fmla="*/ 98425 h 122"/>
              <a:gd name="T34" fmla="*/ 0 w 123"/>
              <a:gd name="T35" fmla="*/ 107950 h 122"/>
              <a:gd name="T36" fmla="*/ 3175 w 123"/>
              <a:gd name="T37" fmla="*/ 115888 h 122"/>
              <a:gd name="T38" fmla="*/ 7938 w 123"/>
              <a:gd name="T39" fmla="*/ 125413 h 122"/>
              <a:gd name="T40" fmla="*/ 12700 w 123"/>
              <a:gd name="T41" fmla="*/ 133350 h 122"/>
              <a:gd name="T42" fmla="*/ 17463 w 123"/>
              <a:gd name="T43" fmla="*/ 142875 h 122"/>
              <a:gd name="T44" fmla="*/ 22225 w 123"/>
              <a:gd name="T45" fmla="*/ 150813 h 122"/>
              <a:gd name="T46" fmla="*/ 28575 w 123"/>
              <a:gd name="T47" fmla="*/ 158750 h 122"/>
              <a:gd name="T48" fmla="*/ 36513 w 123"/>
              <a:gd name="T49" fmla="*/ 163513 h 122"/>
              <a:gd name="T50" fmla="*/ 44450 w 123"/>
              <a:gd name="T51" fmla="*/ 168275 h 122"/>
              <a:gd name="T52" fmla="*/ 60325 w 123"/>
              <a:gd name="T53" fmla="*/ 179388 h 122"/>
              <a:gd name="T54" fmla="*/ 69850 w 123"/>
              <a:gd name="T55" fmla="*/ 184150 h 122"/>
              <a:gd name="T56" fmla="*/ 79375 w 123"/>
              <a:gd name="T57" fmla="*/ 188913 h 122"/>
              <a:gd name="T58" fmla="*/ 88900 w 123"/>
              <a:gd name="T59" fmla="*/ 190500 h 122"/>
              <a:gd name="T60" fmla="*/ 100013 w 123"/>
              <a:gd name="T61" fmla="*/ 192088 h 122"/>
              <a:gd name="T62" fmla="*/ 111125 w 123"/>
              <a:gd name="T63" fmla="*/ 192088 h 122"/>
              <a:gd name="T64" fmla="*/ 123825 w 123"/>
              <a:gd name="T65" fmla="*/ 192088 h 122"/>
              <a:gd name="T66" fmla="*/ 134938 w 123"/>
              <a:gd name="T67" fmla="*/ 190500 h 122"/>
              <a:gd name="T68" fmla="*/ 144463 w 123"/>
              <a:gd name="T69" fmla="*/ 188913 h 122"/>
              <a:gd name="T70" fmla="*/ 152400 w 123"/>
              <a:gd name="T71" fmla="*/ 188913 h 122"/>
              <a:gd name="T72" fmla="*/ 160338 w 123"/>
              <a:gd name="T73" fmla="*/ 187325 h 122"/>
              <a:gd name="T74" fmla="*/ 168275 w 123"/>
              <a:gd name="T75" fmla="*/ 187325 h 122"/>
              <a:gd name="T76" fmla="*/ 174625 w 123"/>
              <a:gd name="T77" fmla="*/ 184150 h 122"/>
              <a:gd name="T78" fmla="*/ 193675 w 123"/>
              <a:gd name="T79" fmla="*/ 177800 h 1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3" h="122">
                <a:moveTo>
                  <a:pt x="60" y="0"/>
                </a:moveTo>
                <a:lnTo>
                  <a:pt x="51" y="3"/>
                </a:lnTo>
                <a:lnTo>
                  <a:pt x="48" y="3"/>
                </a:lnTo>
                <a:lnTo>
                  <a:pt x="45" y="4"/>
                </a:lnTo>
                <a:lnTo>
                  <a:pt x="43" y="4"/>
                </a:lnTo>
                <a:lnTo>
                  <a:pt x="39" y="6"/>
                </a:lnTo>
                <a:lnTo>
                  <a:pt x="35" y="8"/>
                </a:lnTo>
                <a:lnTo>
                  <a:pt x="30" y="11"/>
                </a:lnTo>
                <a:lnTo>
                  <a:pt x="26" y="14"/>
                </a:lnTo>
                <a:lnTo>
                  <a:pt x="22" y="17"/>
                </a:lnTo>
                <a:lnTo>
                  <a:pt x="18" y="21"/>
                </a:lnTo>
                <a:lnTo>
                  <a:pt x="14" y="25"/>
                </a:lnTo>
                <a:lnTo>
                  <a:pt x="12" y="30"/>
                </a:lnTo>
                <a:lnTo>
                  <a:pt x="3" y="48"/>
                </a:lnTo>
                <a:lnTo>
                  <a:pt x="1" y="52"/>
                </a:lnTo>
                <a:lnTo>
                  <a:pt x="0" y="57"/>
                </a:lnTo>
                <a:lnTo>
                  <a:pt x="0" y="62"/>
                </a:lnTo>
                <a:lnTo>
                  <a:pt x="0" y="68"/>
                </a:lnTo>
                <a:lnTo>
                  <a:pt x="2" y="73"/>
                </a:lnTo>
                <a:lnTo>
                  <a:pt x="5" y="79"/>
                </a:lnTo>
                <a:lnTo>
                  <a:pt x="8" y="84"/>
                </a:lnTo>
                <a:lnTo>
                  <a:pt x="11" y="90"/>
                </a:lnTo>
                <a:lnTo>
                  <a:pt x="14" y="95"/>
                </a:lnTo>
                <a:lnTo>
                  <a:pt x="18" y="100"/>
                </a:lnTo>
                <a:lnTo>
                  <a:pt x="23" y="103"/>
                </a:lnTo>
                <a:lnTo>
                  <a:pt x="28" y="106"/>
                </a:lnTo>
                <a:lnTo>
                  <a:pt x="38" y="113"/>
                </a:lnTo>
                <a:lnTo>
                  <a:pt x="44" y="116"/>
                </a:lnTo>
                <a:lnTo>
                  <a:pt x="50" y="119"/>
                </a:lnTo>
                <a:lnTo>
                  <a:pt x="56" y="120"/>
                </a:lnTo>
                <a:lnTo>
                  <a:pt x="63" y="121"/>
                </a:lnTo>
                <a:lnTo>
                  <a:pt x="70" y="121"/>
                </a:lnTo>
                <a:lnTo>
                  <a:pt x="78" y="121"/>
                </a:lnTo>
                <a:lnTo>
                  <a:pt x="85" y="120"/>
                </a:lnTo>
                <a:lnTo>
                  <a:pt x="91" y="119"/>
                </a:lnTo>
                <a:lnTo>
                  <a:pt x="96" y="119"/>
                </a:lnTo>
                <a:lnTo>
                  <a:pt x="101" y="118"/>
                </a:lnTo>
                <a:lnTo>
                  <a:pt x="106" y="118"/>
                </a:lnTo>
                <a:lnTo>
                  <a:pt x="110" y="116"/>
                </a:lnTo>
                <a:lnTo>
                  <a:pt x="122" y="11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SMARTPenAnnotation86"/>
          <p:cNvSpPr>
            <a:spLocks/>
          </p:cNvSpPr>
          <p:nvPr/>
        </p:nvSpPr>
        <p:spPr bwMode="auto">
          <a:xfrm>
            <a:off x="6965950" y="3384550"/>
            <a:ext cx="152400" cy="142875"/>
          </a:xfrm>
          <a:custGeom>
            <a:avLst/>
            <a:gdLst>
              <a:gd name="T0" fmla="*/ 0 w 96"/>
              <a:gd name="T1" fmla="*/ 0 h 90"/>
              <a:gd name="T2" fmla="*/ 0 w 96"/>
              <a:gd name="T3" fmla="*/ 38100 h 90"/>
              <a:gd name="T4" fmla="*/ 0 w 96"/>
              <a:gd name="T5" fmla="*/ 44450 h 90"/>
              <a:gd name="T6" fmla="*/ 1588 w 96"/>
              <a:gd name="T7" fmla="*/ 52388 h 90"/>
              <a:gd name="T8" fmla="*/ 20638 w 96"/>
              <a:gd name="T9" fmla="*/ 107950 h 90"/>
              <a:gd name="T10" fmla="*/ 23813 w 96"/>
              <a:gd name="T11" fmla="*/ 114300 h 90"/>
              <a:gd name="T12" fmla="*/ 28575 w 96"/>
              <a:gd name="T13" fmla="*/ 119063 h 90"/>
              <a:gd name="T14" fmla="*/ 33338 w 96"/>
              <a:gd name="T15" fmla="*/ 123825 h 90"/>
              <a:gd name="T16" fmla="*/ 39688 w 96"/>
              <a:gd name="T17" fmla="*/ 128588 h 90"/>
              <a:gd name="T18" fmla="*/ 44450 w 96"/>
              <a:gd name="T19" fmla="*/ 131763 h 90"/>
              <a:gd name="T20" fmla="*/ 50800 w 96"/>
              <a:gd name="T21" fmla="*/ 134938 h 90"/>
              <a:gd name="T22" fmla="*/ 55563 w 96"/>
              <a:gd name="T23" fmla="*/ 138113 h 90"/>
              <a:gd name="T24" fmla="*/ 61913 w 96"/>
              <a:gd name="T25" fmla="*/ 139700 h 90"/>
              <a:gd name="T26" fmla="*/ 68263 w 96"/>
              <a:gd name="T27" fmla="*/ 141288 h 90"/>
              <a:gd name="T28" fmla="*/ 73025 w 96"/>
              <a:gd name="T29" fmla="*/ 141288 h 90"/>
              <a:gd name="T30" fmla="*/ 79375 w 96"/>
              <a:gd name="T31" fmla="*/ 141288 h 90"/>
              <a:gd name="T32" fmla="*/ 85725 w 96"/>
              <a:gd name="T33" fmla="*/ 141288 h 90"/>
              <a:gd name="T34" fmla="*/ 90488 w 96"/>
              <a:gd name="T35" fmla="*/ 139700 h 90"/>
              <a:gd name="T36" fmla="*/ 95250 w 96"/>
              <a:gd name="T37" fmla="*/ 136525 h 90"/>
              <a:gd name="T38" fmla="*/ 103188 w 96"/>
              <a:gd name="T39" fmla="*/ 128588 h 90"/>
              <a:gd name="T40" fmla="*/ 114300 w 96"/>
              <a:gd name="T41" fmla="*/ 117475 h 90"/>
              <a:gd name="T42" fmla="*/ 117475 w 96"/>
              <a:gd name="T43" fmla="*/ 111125 h 90"/>
              <a:gd name="T44" fmla="*/ 122238 w 96"/>
              <a:gd name="T45" fmla="*/ 103188 h 90"/>
              <a:gd name="T46" fmla="*/ 131763 w 96"/>
              <a:gd name="T47" fmla="*/ 82550 h 90"/>
              <a:gd name="T48" fmla="*/ 150813 w 96"/>
              <a:gd name="T49" fmla="*/ 44450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6" h="90">
                <a:moveTo>
                  <a:pt x="0" y="0"/>
                </a:moveTo>
                <a:lnTo>
                  <a:pt x="0" y="24"/>
                </a:lnTo>
                <a:lnTo>
                  <a:pt x="0" y="28"/>
                </a:lnTo>
                <a:lnTo>
                  <a:pt x="1" y="33"/>
                </a:lnTo>
                <a:lnTo>
                  <a:pt x="13" y="68"/>
                </a:lnTo>
                <a:lnTo>
                  <a:pt x="15" y="72"/>
                </a:lnTo>
                <a:lnTo>
                  <a:pt x="18" y="75"/>
                </a:lnTo>
                <a:lnTo>
                  <a:pt x="21" y="78"/>
                </a:lnTo>
                <a:lnTo>
                  <a:pt x="25" y="81"/>
                </a:lnTo>
                <a:lnTo>
                  <a:pt x="28" y="83"/>
                </a:lnTo>
                <a:lnTo>
                  <a:pt x="32" y="85"/>
                </a:lnTo>
                <a:lnTo>
                  <a:pt x="35" y="87"/>
                </a:lnTo>
                <a:lnTo>
                  <a:pt x="39" y="88"/>
                </a:lnTo>
                <a:lnTo>
                  <a:pt x="43" y="89"/>
                </a:lnTo>
                <a:lnTo>
                  <a:pt x="46" y="89"/>
                </a:lnTo>
                <a:lnTo>
                  <a:pt x="50" y="89"/>
                </a:lnTo>
                <a:lnTo>
                  <a:pt x="54" y="89"/>
                </a:lnTo>
                <a:lnTo>
                  <a:pt x="57" y="88"/>
                </a:lnTo>
                <a:lnTo>
                  <a:pt x="60" y="86"/>
                </a:lnTo>
                <a:lnTo>
                  <a:pt x="65" y="81"/>
                </a:lnTo>
                <a:lnTo>
                  <a:pt x="72" y="74"/>
                </a:lnTo>
                <a:lnTo>
                  <a:pt x="74" y="70"/>
                </a:lnTo>
                <a:lnTo>
                  <a:pt x="77" y="65"/>
                </a:lnTo>
                <a:lnTo>
                  <a:pt x="83" y="52"/>
                </a:lnTo>
                <a:lnTo>
                  <a:pt x="95" y="2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SMARTPenAnnotation87"/>
          <p:cNvSpPr>
            <a:spLocks/>
          </p:cNvSpPr>
          <p:nvPr/>
        </p:nvSpPr>
        <p:spPr bwMode="auto">
          <a:xfrm>
            <a:off x="7165975" y="3384550"/>
            <a:ext cx="15875" cy="393700"/>
          </a:xfrm>
          <a:custGeom>
            <a:avLst/>
            <a:gdLst>
              <a:gd name="T0" fmla="*/ 14288 w 10"/>
              <a:gd name="T1" fmla="*/ 0 h 248"/>
              <a:gd name="T2" fmla="*/ 14288 w 10"/>
              <a:gd name="T3" fmla="*/ 23813 h 248"/>
              <a:gd name="T4" fmla="*/ 12700 w 10"/>
              <a:gd name="T5" fmla="*/ 41275 h 248"/>
              <a:gd name="T6" fmla="*/ 3175 w 10"/>
              <a:gd name="T7" fmla="*/ 169863 h 248"/>
              <a:gd name="T8" fmla="*/ 1588 w 10"/>
              <a:gd name="T9" fmla="*/ 217488 h 248"/>
              <a:gd name="T10" fmla="*/ 0 w 10"/>
              <a:gd name="T11" fmla="*/ 255588 h 248"/>
              <a:gd name="T12" fmla="*/ 0 w 10"/>
              <a:gd name="T13" fmla="*/ 285750 h 248"/>
              <a:gd name="T14" fmla="*/ 3175 w 10"/>
              <a:gd name="T15" fmla="*/ 333375 h 248"/>
              <a:gd name="T16" fmla="*/ 4763 w 10"/>
              <a:gd name="T17" fmla="*/ 392113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248">
                <a:moveTo>
                  <a:pt x="9" y="0"/>
                </a:moveTo>
                <a:lnTo>
                  <a:pt x="9" y="15"/>
                </a:lnTo>
                <a:lnTo>
                  <a:pt x="8" y="26"/>
                </a:lnTo>
                <a:lnTo>
                  <a:pt x="2" y="107"/>
                </a:lnTo>
                <a:lnTo>
                  <a:pt x="1" y="137"/>
                </a:lnTo>
                <a:lnTo>
                  <a:pt x="0" y="161"/>
                </a:lnTo>
                <a:lnTo>
                  <a:pt x="0" y="180"/>
                </a:lnTo>
                <a:lnTo>
                  <a:pt x="2" y="210"/>
                </a:lnTo>
                <a:lnTo>
                  <a:pt x="3" y="247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SMARTPenAnnotation88"/>
          <p:cNvSpPr>
            <a:spLocks/>
          </p:cNvSpPr>
          <p:nvPr/>
        </p:nvSpPr>
        <p:spPr bwMode="auto">
          <a:xfrm>
            <a:off x="7143750" y="3416300"/>
            <a:ext cx="152400" cy="112713"/>
          </a:xfrm>
          <a:custGeom>
            <a:avLst/>
            <a:gdLst>
              <a:gd name="T0" fmla="*/ 0 w 96"/>
              <a:gd name="T1" fmla="*/ 57150 h 71"/>
              <a:gd name="T2" fmla="*/ 4763 w 96"/>
              <a:gd name="T3" fmla="*/ 38100 h 71"/>
              <a:gd name="T4" fmla="*/ 6350 w 96"/>
              <a:gd name="T5" fmla="*/ 33338 h 71"/>
              <a:gd name="T6" fmla="*/ 9525 w 96"/>
              <a:gd name="T7" fmla="*/ 28575 h 71"/>
              <a:gd name="T8" fmla="*/ 12700 w 96"/>
              <a:gd name="T9" fmla="*/ 26988 h 71"/>
              <a:gd name="T10" fmla="*/ 15875 w 96"/>
              <a:gd name="T11" fmla="*/ 22225 h 71"/>
              <a:gd name="T12" fmla="*/ 17463 w 96"/>
              <a:gd name="T13" fmla="*/ 19050 h 71"/>
              <a:gd name="T14" fmla="*/ 20638 w 96"/>
              <a:gd name="T15" fmla="*/ 14288 h 71"/>
              <a:gd name="T16" fmla="*/ 25400 w 96"/>
              <a:gd name="T17" fmla="*/ 9525 h 71"/>
              <a:gd name="T18" fmla="*/ 31750 w 96"/>
              <a:gd name="T19" fmla="*/ 4763 h 71"/>
              <a:gd name="T20" fmla="*/ 39688 w 96"/>
              <a:gd name="T21" fmla="*/ 1588 h 71"/>
              <a:gd name="T22" fmla="*/ 47625 w 96"/>
              <a:gd name="T23" fmla="*/ 0 h 71"/>
              <a:gd name="T24" fmla="*/ 55563 w 96"/>
              <a:gd name="T25" fmla="*/ 0 h 71"/>
              <a:gd name="T26" fmla="*/ 63500 w 96"/>
              <a:gd name="T27" fmla="*/ 1588 h 71"/>
              <a:gd name="T28" fmla="*/ 71438 w 96"/>
              <a:gd name="T29" fmla="*/ 3175 h 71"/>
              <a:gd name="T30" fmla="*/ 80963 w 96"/>
              <a:gd name="T31" fmla="*/ 4763 h 71"/>
              <a:gd name="T32" fmla="*/ 88900 w 96"/>
              <a:gd name="T33" fmla="*/ 7938 h 71"/>
              <a:gd name="T34" fmla="*/ 98425 w 96"/>
              <a:gd name="T35" fmla="*/ 11113 h 71"/>
              <a:gd name="T36" fmla="*/ 107950 w 96"/>
              <a:gd name="T37" fmla="*/ 15875 h 71"/>
              <a:gd name="T38" fmla="*/ 115888 w 96"/>
              <a:gd name="T39" fmla="*/ 20638 h 71"/>
              <a:gd name="T40" fmla="*/ 123825 w 96"/>
              <a:gd name="T41" fmla="*/ 25400 h 71"/>
              <a:gd name="T42" fmla="*/ 131763 w 96"/>
              <a:gd name="T43" fmla="*/ 31750 h 71"/>
              <a:gd name="T44" fmla="*/ 138113 w 96"/>
              <a:gd name="T45" fmla="*/ 36513 h 71"/>
              <a:gd name="T46" fmla="*/ 142875 w 96"/>
              <a:gd name="T47" fmla="*/ 42863 h 71"/>
              <a:gd name="T48" fmla="*/ 146050 w 96"/>
              <a:gd name="T49" fmla="*/ 49213 h 71"/>
              <a:gd name="T50" fmla="*/ 147638 w 96"/>
              <a:gd name="T51" fmla="*/ 53975 h 71"/>
              <a:gd name="T52" fmla="*/ 149225 w 96"/>
              <a:gd name="T53" fmla="*/ 60325 h 71"/>
              <a:gd name="T54" fmla="*/ 149225 w 96"/>
              <a:gd name="T55" fmla="*/ 66675 h 71"/>
              <a:gd name="T56" fmla="*/ 150813 w 96"/>
              <a:gd name="T57" fmla="*/ 73025 h 71"/>
              <a:gd name="T58" fmla="*/ 149225 w 96"/>
              <a:gd name="T59" fmla="*/ 77788 h 71"/>
              <a:gd name="T60" fmla="*/ 146050 w 96"/>
              <a:gd name="T61" fmla="*/ 80963 h 71"/>
              <a:gd name="T62" fmla="*/ 141288 w 96"/>
              <a:gd name="T63" fmla="*/ 85725 h 71"/>
              <a:gd name="T64" fmla="*/ 136525 w 96"/>
              <a:gd name="T65" fmla="*/ 88900 h 71"/>
              <a:gd name="T66" fmla="*/ 131763 w 96"/>
              <a:gd name="T67" fmla="*/ 92075 h 71"/>
              <a:gd name="T68" fmla="*/ 127000 w 96"/>
              <a:gd name="T69" fmla="*/ 95250 h 71"/>
              <a:gd name="T70" fmla="*/ 119063 w 96"/>
              <a:gd name="T71" fmla="*/ 98425 h 71"/>
              <a:gd name="T72" fmla="*/ 109538 w 96"/>
              <a:gd name="T73" fmla="*/ 101600 h 71"/>
              <a:gd name="T74" fmla="*/ 100013 w 96"/>
              <a:gd name="T75" fmla="*/ 104775 h 71"/>
              <a:gd name="T76" fmla="*/ 92075 w 96"/>
              <a:gd name="T77" fmla="*/ 106363 h 71"/>
              <a:gd name="T78" fmla="*/ 84138 w 96"/>
              <a:gd name="T79" fmla="*/ 107950 h 71"/>
              <a:gd name="T80" fmla="*/ 76200 w 96"/>
              <a:gd name="T81" fmla="*/ 109538 h 71"/>
              <a:gd name="T82" fmla="*/ 69850 w 96"/>
              <a:gd name="T83" fmla="*/ 109538 h 71"/>
              <a:gd name="T84" fmla="*/ 60325 w 96"/>
              <a:gd name="T85" fmla="*/ 109538 h 71"/>
              <a:gd name="T86" fmla="*/ 44450 w 96"/>
              <a:gd name="T87" fmla="*/ 111125 h 71"/>
              <a:gd name="T88" fmla="*/ 17463 w 96"/>
              <a:gd name="T89" fmla="*/ 111125 h 7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6" h="71">
                <a:moveTo>
                  <a:pt x="0" y="36"/>
                </a:moveTo>
                <a:lnTo>
                  <a:pt x="3" y="24"/>
                </a:lnTo>
                <a:lnTo>
                  <a:pt x="4" y="21"/>
                </a:lnTo>
                <a:lnTo>
                  <a:pt x="6" y="18"/>
                </a:lnTo>
                <a:lnTo>
                  <a:pt x="8" y="17"/>
                </a:lnTo>
                <a:lnTo>
                  <a:pt x="10" y="14"/>
                </a:lnTo>
                <a:lnTo>
                  <a:pt x="11" y="12"/>
                </a:lnTo>
                <a:lnTo>
                  <a:pt x="13" y="9"/>
                </a:lnTo>
                <a:lnTo>
                  <a:pt x="16" y="6"/>
                </a:lnTo>
                <a:lnTo>
                  <a:pt x="20" y="3"/>
                </a:lnTo>
                <a:lnTo>
                  <a:pt x="25" y="1"/>
                </a:lnTo>
                <a:lnTo>
                  <a:pt x="30" y="0"/>
                </a:lnTo>
                <a:lnTo>
                  <a:pt x="35" y="0"/>
                </a:lnTo>
                <a:lnTo>
                  <a:pt x="40" y="1"/>
                </a:lnTo>
                <a:lnTo>
                  <a:pt x="45" y="2"/>
                </a:lnTo>
                <a:lnTo>
                  <a:pt x="51" y="3"/>
                </a:lnTo>
                <a:lnTo>
                  <a:pt x="56" y="5"/>
                </a:lnTo>
                <a:lnTo>
                  <a:pt x="62" y="7"/>
                </a:lnTo>
                <a:lnTo>
                  <a:pt x="68" y="10"/>
                </a:lnTo>
                <a:lnTo>
                  <a:pt x="73" y="13"/>
                </a:lnTo>
                <a:lnTo>
                  <a:pt x="78" y="16"/>
                </a:lnTo>
                <a:lnTo>
                  <a:pt x="83" y="20"/>
                </a:lnTo>
                <a:lnTo>
                  <a:pt x="87" y="23"/>
                </a:lnTo>
                <a:lnTo>
                  <a:pt x="90" y="27"/>
                </a:lnTo>
                <a:lnTo>
                  <a:pt x="92" y="31"/>
                </a:lnTo>
                <a:lnTo>
                  <a:pt x="93" y="34"/>
                </a:lnTo>
                <a:lnTo>
                  <a:pt x="94" y="38"/>
                </a:lnTo>
                <a:lnTo>
                  <a:pt x="94" y="42"/>
                </a:lnTo>
                <a:lnTo>
                  <a:pt x="95" y="46"/>
                </a:lnTo>
                <a:lnTo>
                  <a:pt x="94" y="49"/>
                </a:lnTo>
                <a:lnTo>
                  <a:pt x="92" y="51"/>
                </a:lnTo>
                <a:lnTo>
                  <a:pt x="89" y="54"/>
                </a:lnTo>
                <a:lnTo>
                  <a:pt x="86" y="56"/>
                </a:lnTo>
                <a:lnTo>
                  <a:pt x="83" y="58"/>
                </a:lnTo>
                <a:lnTo>
                  <a:pt x="80" y="60"/>
                </a:lnTo>
                <a:lnTo>
                  <a:pt x="75" y="62"/>
                </a:lnTo>
                <a:lnTo>
                  <a:pt x="69" y="64"/>
                </a:lnTo>
                <a:lnTo>
                  <a:pt x="63" y="66"/>
                </a:lnTo>
                <a:lnTo>
                  <a:pt x="58" y="67"/>
                </a:lnTo>
                <a:lnTo>
                  <a:pt x="53" y="68"/>
                </a:lnTo>
                <a:lnTo>
                  <a:pt x="48" y="69"/>
                </a:lnTo>
                <a:lnTo>
                  <a:pt x="44" y="69"/>
                </a:lnTo>
                <a:lnTo>
                  <a:pt x="38" y="69"/>
                </a:lnTo>
                <a:lnTo>
                  <a:pt x="28" y="70"/>
                </a:lnTo>
                <a:lnTo>
                  <a:pt x="11" y="7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4" name="SMARTPenAnnotation89"/>
          <p:cNvSpPr>
            <a:spLocks/>
          </p:cNvSpPr>
          <p:nvPr/>
        </p:nvSpPr>
        <p:spPr bwMode="auto">
          <a:xfrm>
            <a:off x="7367588" y="3321050"/>
            <a:ext cx="482600" cy="242888"/>
          </a:xfrm>
          <a:custGeom>
            <a:avLst/>
            <a:gdLst>
              <a:gd name="T0" fmla="*/ 1588 w 304"/>
              <a:gd name="T1" fmla="*/ 71438 h 153"/>
              <a:gd name="T2" fmla="*/ 0 w 304"/>
              <a:gd name="T3" fmla="*/ 117475 h 153"/>
              <a:gd name="T4" fmla="*/ 4763 w 304"/>
              <a:gd name="T5" fmla="*/ 155575 h 153"/>
              <a:gd name="T6" fmla="*/ 15875 w 304"/>
              <a:gd name="T7" fmla="*/ 182563 h 153"/>
              <a:gd name="T8" fmla="*/ 28575 w 304"/>
              <a:gd name="T9" fmla="*/ 201613 h 153"/>
              <a:gd name="T10" fmla="*/ 42863 w 304"/>
              <a:gd name="T11" fmla="*/ 215900 h 153"/>
              <a:gd name="T12" fmla="*/ 71438 w 304"/>
              <a:gd name="T13" fmla="*/ 227013 h 153"/>
              <a:gd name="T14" fmla="*/ 100013 w 304"/>
              <a:gd name="T15" fmla="*/ 222250 h 153"/>
              <a:gd name="T16" fmla="*/ 122238 w 304"/>
              <a:gd name="T17" fmla="*/ 212725 h 153"/>
              <a:gd name="T18" fmla="*/ 141288 w 304"/>
              <a:gd name="T19" fmla="*/ 196850 h 153"/>
              <a:gd name="T20" fmla="*/ 160338 w 304"/>
              <a:gd name="T21" fmla="*/ 173038 h 153"/>
              <a:gd name="T22" fmla="*/ 174625 w 304"/>
              <a:gd name="T23" fmla="*/ 144463 h 153"/>
              <a:gd name="T24" fmla="*/ 184150 w 304"/>
              <a:gd name="T25" fmla="*/ 119063 h 153"/>
              <a:gd name="T26" fmla="*/ 182563 w 304"/>
              <a:gd name="T27" fmla="*/ 100013 h 153"/>
              <a:gd name="T28" fmla="*/ 176213 w 304"/>
              <a:gd name="T29" fmla="*/ 84138 h 153"/>
              <a:gd name="T30" fmla="*/ 157163 w 304"/>
              <a:gd name="T31" fmla="*/ 68263 h 153"/>
              <a:gd name="T32" fmla="*/ 142875 w 304"/>
              <a:gd name="T33" fmla="*/ 66675 h 153"/>
              <a:gd name="T34" fmla="*/ 130175 w 304"/>
              <a:gd name="T35" fmla="*/ 80963 h 153"/>
              <a:gd name="T36" fmla="*/ 127000 w 304"/>
              <a:gd name="T37" fmla="*/ 96838 h 153"/>
              <a:gd name="T38" fmla="*/ 125413 w 304"/>
              <a:gd name="T39" fmla="*/ 119063 h 153"/>
              <a:gd name="T40" fmla="*/ 133350 w 304"/>
              <a:gd name="T41" fmla="*/ 144463 h 153"/>
              <a:gd name="T42" fmla="*/ 149225 w 304"/>
              <a:gd name="T43" fmla="*/ 169863 h 153"/>
              <a:gd name="T44" fmla="*/ 171450 w 304"/>
              <a:gd name="T45" fmla="*/ 192088 h 153"/>
              <a:gd name="T46" fmla="*/ 201613 w 304"/>
              <a:gd name="T47" fmla="*/ 206375 h 153"/>
              <a:gd name="T48" fmla="*/ 234950 w 304"/>
              <a:gd name="T49" fmla="*/ 217488 h 153"/>
              <a:gd name="T50" fmla="*/ 269875 w 304"/>
              <a:gd name="T51" fmla="*/ 222250 h 153"/>
              <a:gd name="T52" fmla="*/ 301625 w 304"/>
              <a:gd name="T53" fmla="*/ 219075 h 153"/>
              <a:gd name="T54" fmla="*/ 333375 w 304"/>
              <a:gd name="T55" fmla="*/ 206375 h 153"/>
              <a:gd name="T56" fmla="*/ 363538 w 304"/>
              <a:gd name="T57" fmla="*/ 190500 h 153"/>
              <a:gd name="T58" fmla="*/ 382588 w 304"/>
              <a:gd name="T59" fmla="*/ 173038 h 153"/>
              <a:gd name="T60" fmla="*/ 398463 w 304"/>
              <a:gd name="T61" fmla="*/ 150813 h 153"/>
              <a:gd name="T62" fmla="*/ 406400 w 304"/>
              <a:gd name="T63" fmla="*/ 125413 h 153"/>
              <a:gd name="T64" fmla="*/ 404813 w 304"/>
              <a:gd name="T65" fmla="*/ 103188 h 153"/>
              <a:gd name="T66" fmla="*/ 396875 w 304"/>
              <a:gd name="T67" fmla="*/ 88900 h 153"/>
              <a:gd name="T68" fmla="*/ 368300 w 304"/>
              <a:gd name="T69" fmla="*/ 69850 h 153"/>
              <a:gd name="T70" fmla="*/ 344488 w 304"/>
              <a:gd name="T71" fmla="*/ 71438 h 153"/>
              <a:gd name="T72" fmla="*/ 323850 w 304"/>
              <a:gd name="T73" fmla="*/ 87313 h 153"/>
              <a:gd name="T74" fmla="*/ 306388 w 304"/>
              <a:gd name="T75" fmla="*/ 120650 h 153"/>
              <a:gd name="T76" fmla="*/ 298450 w 304"/>
              <a:gd name="T77" fmla="*/ 144463 h 153"/>
              <a:gd name="T78" fmla="*/ 301625 w 304"/>
              <a:gd name="T79" fmla="*/ 169863 h 153"/>
              <a:gd name="T80" fmla="*/ 304800 w 304"/>
              <a:gd name="T81" fmla="*/ 188913 h 153"/>
              <a:gd name="T82" fmla="*/ 323850 w 304"/>
              <a:gd name="T83" fmla="*/ 207963 h 153"/>
              <a:gd name="T84" fmla="*/ 342900 w 304"/>
              <a:gd name="T85" fmla="*/ 211138 h 153"/>
              <a:gd name="T86" fmla="*/ 365125 w 304"/>
              <a:gd name="T87" fmla="*/ 195263 h 153"/>
              <a:gd name="T88" fmla="*/ 381000 w 304"/>
              <a:gd name="T89" fmla="*/ 176213 h 153"/>
              <a:gd name="T90" fmla="*/ 407988 w 304"/>
              <a:gd name="T91" fmla="*/ 115888 h 153"/>
              <a:gd name="T92" fmla="*/ 415925 w 304"/>
              <a:gd name="T93" fmla="*/ 80963 h 153"/>
              <a:gd name="T94" fmla="*/ 419100 w 304"/>
              <a:gd name="T95" fmla="*/ 0 h 153"/>
              <a:gd name="T96" fmla="*/ 466725 w 304"/>
              <a:gd name="T97" fmla="*/ 188913 h 153"/>
              <a:gd name="T98" fmla="*/ 474663 w 304"/>
              <a:gd name="T99" fmla="*/ 211138 h 153"/>
              <a:gd name="T100" fmla="*/ 481013 w 304"/>
              <a:gd name="T101" fmla="*/ 241300 h 1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04" h="153">
                <a:moveTo>
                  <a:pt x="5" y="34"/>
                </a:moveTo>
                <a:lnTo>
                  <a:pt x="2" y="40"/>
                </a:lnTo>
                <a:lnTo>
                  <a:pt x="1" y="45"/>
                </a:lnTo>
                <a:lnTo>
                  <a:pt x="0" y="47"/>
                </a:lnTo>
                <a:lnTo>
                  <a:pt x="0" y="53"/>
                </a:lnTo>
                <a:lnTo>
                  <a:pt x="0" y="74"/>
                </a:lnTo>
                <a:lnTo>
                  <a:pt x="0" y="83"/>
                </a:lnTo>
                <a:lnTo>
                  <a:pt x="1" y="91"/>
                </a:lnTo>
                <a:lnTo>
                  <a:pt x="3" y="98"/>
                </a:lnTo>
                <a:lnTo>
                  <a:pt x="5" y="105"/>
                </a:lnTo>
                <a:lnTo>
                  <a:pt x="7" y="110"/>
                </a:lnTo>
                <a:lnTo>
                  <a:pt x="10" y="115"/>
                </a:lnTo>
                <a:lnTo>
                  <a:pt x="13" y="119"/>
                </a:lnTo>
                <a:lnTo>
                  <a:pt x="15" y="123"/>
                </a:lnTo>
                <a:lnTo>
                  <a:pt x="18" y="127"/>
                </a:lnTo>
                <a:lnTo>
                  <a:pt x="20" y="131"/>
                </a:lnTo>
                <a:lnTo>
                  <a:pt x="23" y="134"/>
                </a:lnTo>
                <a:lnTo>
                  <a:pt x="27" y="136"/>
                </a:lnTo>
                <a:lnTo>
                  <a:pt x="35" y="141"/>
                </a:lnTo>
                <a:lnTo>
                  <a:pt x="40" y="143"/>
                </a:lnTo>
                <a:lnTo>
                  <a:pt x="45" y="143"/>
                </a:lnTo>
                <a:lnTo>
                  <a:pt x="53" y="143"/>
                </a:lnTo>
                <a:lnTo>
                  <a:pt x="58" y="141"/>
                </a:lnTo>
                <a:lnTo>
                  <a:pt x="63" y="140"/>
                </a:lnTo>
                <a:lnTo>
                  <a:pt x="68" y="139"/>
                </a:lnTo>
                <a:lnTo>
                  <a:pt x="73" y="136"/>
                </a:lnTo>
                <a:lnTo>
                  <a:pt x="77" y="134"/>
                </a:lnTo>
                <a:lnTo>
                  <a:pt x="81" y="130"/>
                </a:lnTo>
                <a:lnTo>
                  <a:pt x="85" y="127"/>
                </a:lnTo>
                <a:lnTo>
                  <a:pt x="89" y="124"/>
                </a:lnTo>
                <a:lnTo>
                  <a:pt x="93" y="120"/>
                </a:lnTo>
                <a:lnTo>
                  <a:pt x="97" y="115"/>
                </a:lnTo>
                <a:lnTo>
                  <a:pt x="101" y="109"/>
                </a:lnTo>
                <a:lnTo>
                  <a:pt x="105" y="103"/>
                </a:lnTo>
                <a:lnTo>
                  <a:pt x="108" y="97"/>
                </a:lnTo>
                <a:lnTo>
                  <a:pt x="110" y="91"/>
                </a:lnTo>
                <a:lnTo>
                  <a:pt x="113" y="85"/>
                </a:lnTo>
                <a:lnTo>
                  <a:pt x="114" y="80"/>
                </a:lnTo>
                <a:lnTo>
                  <a:pt x="116" y="75"/>
                </a:lnTo>
                <a:lnTo>
                  <a:pt x="116" y="71"/>
                </a:lnTo>
                <a:lnTo>
                  <a:pt x="116" y="67"/>
                </a:lnTo>
                <a:lnTo>
                  <a:pt x="115" y="63"/>
                </a:lnTo>
                <a:lnTo>
                  <a:pt x="114" y="59"/>
                </a:lnTo>
                <a:lnTo>
                  <a:pt x="113" y="56"/>
                </a:lnTo>
                <a:lnTo>
                  <a:pt x="111" y="53"/>
                </a:lnTo>
                <a:lnTo>
                  <a:pt x="110" y="50"/>
                </a:lnTo>
                <a:lnTo>
                  <a:pt x="105" y="46"/>
                </a:lnTo>
                <a:lnTo>
                  <a:pt x="99" y="43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88" y="43"/>
                </a:lnTo>
                <a:lnTo>
                  <a:pt x="84" y="48"/>
                </a:lnTo>
                <a:lnTo>
                  <a:pt x="82" y="51"/>
                </a:lnTo>
                <a:lnTo>
                  <a:pt x="81" y="54"/>
                </a:lnTo>
                <a:lnTo>
                  <a:pt x="80" y="57"/>
                </a:lnTo>
                <a:lnTo>
                  <a:pt x="80" y="61"/>
                </a:lnTo>
                <a:lnTo>
                  <a:pt x="79" y="65"/>
                </a:lnTo>
                <a:lnTo>
                  <a:pt x="79" y="70"/>
                </a:lnTo>
                <a:lnTo>
                  <a:pt x="79" y="75"/>
                </a:lnTo>
                <a:lnTo>
                  <a:pt x="80" y="80"/>
                </a:lnTo>
                <a:lnTo>
                  <a:pt x="82" y="85"/>
                </a:lnTo>
                <a:lnTo>
                  <a:pt x="84" y="91"/>
                </a:lnTo>
                <a:lnTo>
                  <a:pt x="87" y="96"/>
                </a:lnTo>
                <a:lnTo>
                  <a:pt x="91" y="102"/>
                </a:lnTo>
                <a:lnTo>
                  <a:pt x="94" y="107"/>
                </a:lnTo>
                <a:lnTo>
                  <a:pt x="98" y="112"/>
                </a:lnTo>
                <a:lnTo>
                  <a:pt x="103" y="117"/>
                </a:lnTo>
                <a:lnTo>
                  <a:pt x="108" y="121"/>
                </a:lnTo>
                <a:lnTo>
                  <a:pt x="114" y="125"/>
                </a:lnTo>
                <a:lnTo>
                  <a:pt x="120" y="128"/>
                </a:lnTo>
                <a:lnTo>
                  <a:pt x="127" y="130"/>
                </a:lnTo>
                <a:lnTo>
                  <a:pt x="134" y="133"/>
                </a:lnTo>
                <a:lnTo>
                  <a:pt x="141" y="135"/>
                </a:lnTo>
                <a:lnTo>
                  <a:pt x="148" y="137"/>
                </a:lnTo>
                <a:lnTo>
                  <a:pt x="156" y="138"/>
                </a:lnTo>
                <a:lnTo>
                  <a:pt x="163" y="139"/>
                </a:lnTo>
                <a:lnTo>
                  <a:pt x="170" y="140"/>
                </a:lnTo>
                <a:lnTo>
                  <a:pt x="177" y="140"/>
                </a:lnTo>
                <a:lnTo>
                  <a:pt x="184" y="139"/>
                </a:lnTo>
                <a:lnTo>
                  <a:pt x="190" y="138"/>
                </a:lnTo>
                <a:lnTo>
                  <a:pt x="196" y="136"/>
                </a:lnTo>
                <a:lnTo>
                  <a:pt x="203" y="133"/>
                </a:lnTo>
                <a:lnTo>
                  <a:pt x="210" y="130"/>
                </a:lnTo>
                <a:lnTo>
                  <a:pt x="217" y="127"/>
                </a:lnTo>
                <a:lnTo>
                  <a:pt x="223" y="124"/>
                </a:lnTo>
                <a:lnTo>
                  <a:pt x="229" y="120"/>
                </a:lnTo>
                <a:lnTo>
                  <a:pt x="234" y="116"/>
                </a:lnTo>
                <a:lnTo>
                  <a:pt x="238" y="113"/>
                </a:lnTo>
                <a:lnTo>
                  <a:pt x="241" y="109"/>
                </a:lnTo>
                <a:lnTo>
                  <a:pt x="244" y="105"/>
                </a:lnTo>
                <a:lnTo>
                  <a:pt x="248" y="100"/>
                </a:lnTo>
                <a:lnTo>
                  <a:pt x="251" y="95"/>
                </a:lnTo>
                <a:lnTo>
                  <a:pt x="254" y="90"/>
                </a:lnTo>
                <a:lnTo>
                  <a:pt x="255" y="84"/>
                </a:lnTo>
                <a:lnTo>
                  <a:pt x="256" y="79"/>
                </a:lnTo>
                <a:lnTo>
                  <a:pt x="256" y="74"/>
                </a:lnTo>
                <a:lnTo>
                  <a:pt x="256" y="70"/>
                </a:lnTo>
                <a:lnTo>
                  <a:pt x="255" y="65"/>
                </a:lnTo>
                <a:lnTo>
                  <a:pt x="253" y="62"/>
                </a:lnTo>
                <a:lnTo>
                  <a:pt x="252" y="59"/>
                </a:lnTo>
                <a:lnTo>
                  <a:pt x="250" y="56"/>
                </a:lnTo>
                <a:lnTo>
                  <a:pt x="245" y="52"/>
                </a:lnTo>
                <a:lnTo>
                  <a:pt x="239" y="48"/>
                </a:lnTo>
                <a:lnTo>
                  <a:pt x="232" y="44"/>
                </a:lnTo>
                <a:lnTo>
                  <a:pt x="228" y="43"/>
                </a:lnTo>
                <a:lnTo>
                  <a:pt x="224" y="43"/>
                </a:lnTo>
                <a:lnTo>
                  <a:pt x="217" y="45"/>
                </a:lnTo>
                <a:lnTo>
                  <a:pt x="210" y="48"/>
                </a:lnTo>
                <a:lnTo>
                  <a:pt x="206" y="51"/>
                </a:lnTo>
                <a:lnTo>
                  <a:pt x="204" y="55"/>
                </a:lnTo>
                <a:lnTo>
                  <a:pt x="199" y="63"/>
                </a:lnTo>
                <a:lnTo>
                  <a:pt x="195" y="71"/>
                </a:lnTo>
                <a:lnTo>
                  <a:pt x="193" y="76"/>
                </a:lnTo>
                <a:lnTo>
                  <a:pt x="191" y="81"/>
                </a:lnTo>
                <a:lnTo>
                  <a:pt x="189" y="86"/>
                </a:lnTo>
                <a:lnTo>
                  <a:pt x="188" y="91"/>
                </a:lnTo>
                <a:lnTo>
                  <a:pt x="189" y="97"/>
                </a:lnTo>
                <a:lnTo>
                  <a:pt x="189" y="102"/>
                </a:lnTo>
                <a:lnTo>
                  <a:pt x="190" y="107"/>
                </a:lnTo>
                <a:lnTo>
                  <a:pt x="190" y="111"/>
                </a:lnTo>
                <a:lnTo>
                  <a:pt x="190" y="116"/>
                </a:lnTo>
                <a:lnTo>
                  <a:pt x="192" y="119"/>
                </a:lnTo>
                <a:lnTo>
                  <a:pt x="194" y="122"/>
                </a:lnTo>
                <a:lnTo>
                  <a:pt x="201" y="129"/>
                </a:lnTo>
                <a:lnTo>
                  <a:pt x="204" y="131"/>
                </a:lnTo>
                <a:lnTo>
                  <a:pt x="206" y="133"/>
                </a:lnTo>
                <a:lnTo>
                  <a:pt x="212" y="134"/>
                </a:lnTo>
                <a:lnTo>
                  <a:pt x="216" y="133"/>
                </a:lnTo>
                <a:lnTo>
                  <a:pt x="223" y="129"/>
                </a:lnTo>
                <a:lnTo>
                  <a:pt x="227" y="126"/>
                </a:lnTo>
                <a:lnTo>
                  <a:pt x="230" y="123"/>
                </a:lnTo>
                <a:lnTo>
                  <a:pt x="234" y="120"/>
                </a:lnTo>
                <a:lnTo>
                  <a:pt x="237" y="116"/>
                </a:lnTo>
                <a:lnTo>
                  <a:pt x="240" y="111"/>
                </a:lnTo>
                <a:lnTo>
                  <a:pt x="252" y="87"/>
                </a:lnTo>
                <a:lnTo>
                  <a:pt x="255" y="80"/>
                </a:lnTo>
                <a:lnTo>
                  <a:pt x="257" y="73"/>
                </a:lnTo>
                <a:lnTo>
                  <a:pt x="259" y="66"/>
                </a:lnTo>
                <a:lnTo>
                  <a:pt x="261" y="58"/>
                </a:lnTo>
                <a:lnTo>
                  <a:pt x="262" y="51"/>
                </a:lnTo>
                <a:lnTo>
                  <a:pt x="263" y="43"/>
                </a:lnTo>
                <a:lnTo>
                  <a:pt x="263" y="34"/>
                </a:lnTo>
                <a:lnTo>
                  <a:pt x="264" y="0"/>
                </a:lnTo>
                <a:lnTo>
                  <a:pt x="267" y="9"/>
                </a:lnTo>
                <a:lnTo>
                  <a:pt x="273" y="35"/>
                </a:lnTo>
                <a:lnTo>
                  <a:pt x="294" y="119"/>
                </a:lnTo>
                <a:lnTo>
                  <a:pt x="296" y="125"/>
                </a:lnTo>
                <a:lnTo>
                  <a:pt x="298" y="130"/>
                </a:lnTo>
                <a:lnTo>
                  <a:pt x="299" y="133"/>
                </a:lnTo>
                <a:lnTo>
                  <a:pt x="301" y="137"/>
                </a:lnTo>
                <a:lnTo>
                  <a:pt x="302" y="141"/>
                </a:lnTo>
                <a:lnTo>
                  <a:pt x="303" y="15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5" name="SMARTPenAnnotation90"/>
          <p:cNvSpPr>
            <a:spLocks/>
          </p:cNvSpPr>
          <p:nvPr/>
        </p:nvSpPr>
        <p:spPr bwMode="auto">
          <a:xfrm>
            <a:off x="7385050" y="3143250"/>
            <a:ext cx="28575" cy="19050"/>
          </a:xfrm>
          <a:custGeom>
            <a:avLst/>
            <a:gdLst>
              <a:gd name="T0" fmla="*/ 0 w 18"/>
              <a:gd name="T1" fmla="*/ 17463 h 12"/>
              <a:gd name="T2" fmla="*/ 26988 w 18"/>
              <a:gd name="T3" fmla="*/ 0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12">
                <a:moveTo>
                  <a:pt x="0" y="11"/>
                </a:moveTo>
                <a:lnTo>
                  <a:pt x="17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6" name="SMARTPenAnnotation91"/>
          <p:cNvSpPr>
            <a:spLocks/>
          </p:cNvSpPr>
          <p:nvPr/>
        </p:nvSpPr>
        <p:spPr bwMode="auto">
          <a:xfrm>
            <a:off x="8108950" y="3160713"/>
            <a:ext cx="160338" cy="393700"/>
          </a:xfrm>
          <a:custGeom>
            <a:avLst/>
            <a:gdLst>
              <a:gd name="T0" fmla="*/ 0 w 101"/>
              <a:gd name="T1" fmla="*/ 196850 h 248"/>
              <a:gd name="T2" fmla="*/ 1588 w 101"/>
              <a:gd name="T3" fmla="*/ 255588 h 248"/>
              <a:gd name="T4" fmla="*/ 6350 w 101"/>
              <a:gd name="T5" fmla="*/ 330200 h 248"/>
              <a:gd name="T6" fmla="*/ 9525 w 101"/>
              <a:gd name="T7" fmla="*/ 354013 h 248"/>
              <a:gd name="T8" fmla="*/ 14288 w 101"/>
              <a:gd name="T9" fmla="*/ 373063 h 248"/>
              <a:gd name="T10" fmla="*/ 17463 w 101"/>
              <a:gd name="T11" fmla="*/ 373063 h 248"/>
              <a:gd name="T12" fmla="*/ 23813 w 101"/>
              <a:gd name="T13" fmla="*/ 366713 h 248"/>
              <a:gd name="T14" fmla="*/ 30163 w 101"/>
              <a:gd name="T15" fmla="*/ 354013 h 248"/>
              <a:gd name="T16" fmla="*/ 38100 w 101"/>
              <a:gd name="T17" fmla="*/ 334963 h 248"/>
              <a:gd name="T18" fmla="*/ 46038 w 101"/>
              <a:gd name="T19" fmla="*/ 319088 h 248"/>
              <a:gd name="T20" fmla="*/ 55563 w 101"/>
              <a:gd name="T21" fmla="*/ 303213 h 248"/>
              <a:gd name="T22" fmla="*/ 63500 w 101"/>
              <a:gd name="T23" fmla="*/ 290513 h 248"/>
              <a:gd name="T24" fmla="*/ 73025 w 101"/>
              <a:gd name="T25" fmla="*/ 280988 h 248"/>
              <a:gd name="T26" fmla="*/ 84138 w 101"/>
              <a:gd name="T27" fmla="*/ 273050 h 248"/>
              <a:gd name="T28" fmla="*/ 95250 w 101"/>
              <a:gd name="T29" fmla="*/ 266700 h 248"/>
              <a:gd name="T30" fmla="*/ 106363 w 101"/>
              <a:gd name="T31" fmla="*/ 261938 h 248"/>
              <a:gd name="T32" fmla="*/ 119063 w 101"/>
              <a:gd name="T33" fmla="*/ 261938 h 248"/>
              <a:gd name="T34" fmla="*/ 130175 w 101"/>
              <a:gd name="T35" fmla="*/ 265113 h 248"/>
              <a:gd name="T36" fmla="*/ 139700 w 101"/>
              <a:gd name="T37" fmla="*/ 271463 h 248"/>
              <a:gd name="T38" fmla="*/ 147638 w 101"/>
              <a:gd name="T39" fmla="*/ 280988 h 248"/>
              <a:gd name="T40" fmla="*/ 153988 w 101"/>
              <a:gd name="T41" fmla="*/ 287338 h 248"/>
              <a:gd name="T42" fmla="*/ 157163 w 101"/>
              <a:gd name="T43" fmla="*/ 300038 h 248"/>
              <a:gd name="T44" fmla="*/ 157163 w 101"/>
              <a:gd name="T45" fmla="*/ 312738 h 248"/>
              <a:gd name="T46" fmla="*/ 152400 w 101"/>
              <a:gd name="T47" fmla="*/ 327025 h 248"/>
              <a:gd name="T48" fmla="*/ 142875 w 101"/>
              <a:gd name="T49" fmla="*/ 342900 h 248"/>
              <a:gd name="T50" fmla="*/ 134938 w 101"/>
              <a:gd name="T51" fmla="*/ 355600 h 248"/>
              <a:gd name="T52" fmla="*/ 120650 w 101"/>
              <a:gd name="T53" fmla="*/ 363538 h 248"/>
              <a:gd name="T54" fmla="*/ 104775 w 101"/>
              <a:gd name="T55" fmla="*/ 371475 h 248"/>
              <a:gd name="T56" fmla="*/ 87313 w 101"/>
              <a:gd name="T57" fmla="*/ 377825 h 248"/>
              <a:gd name="T58" fmla="*/ 73025 w 101"/>
              <a:gd name="T59" fmla="*/ 384175 h 248"/>
              <a:gd name="T60" fmla="*/ 60325 w 101"/>
              <a:gd name="T61" fmla="*/ 388938 h 248"/>
              <a:gd name="T62" fmla="*/ 47625 w 101"/>
              <a:gd name="T63" fmla="*/ 392113 h 248"/>
              <a:gd name="T64" fmla="*/ 38100 w 101"/>
              <a:gd name="T65" fmla="*/ 390525 h 248"/>
              <a:gd name="T66" fmla="*/ 30163 w 101"/>
              <a:gd name="T67" fmla="*/ 387350 h 248"/>
              <a:gd name="T68" fmla="*/ 23813 w 101"/>
              <a:gd name="T69" fmla="*/ 385763 h 248"/>
              <a:gd name="T70" fmla="*/ 20638 w 101"/>
              <a:gd name="T71" fmla="*/ 382588 h 2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1" h="248">
                <a:moveTo>
                  <a:pt x="0" y="0"/>
                </a:moveTo>
                <a:lnTo>
                  <a:pt x="0" y="124"/>
                </a:lnTo>
                <a:lnTo>
                  <a:pt x="0" y="144"/>
                </a:lnTo>
                <a:lnTo>
                  <a:pt x="1" y="161"/>
                </a:lnTo>
                <a:lnTo>
                  <a:pt x="3" y="189"/>
                </a:lnTo>
                <a:lnTo>
                  <a:pt x="4" y="208"/>
                </a:lnTo>
                <a:lnTo>
                  <a:pt x="5" y="216"/>
                </a:lnTo>
                <a:lnTo>
                  <a:pt x="6" y="223"/>
                </a:lnTo>
                <a:lnTo>
                  <a:pt x="8" y="229"/>
                </a:lnTo>
                <a:lnTo>
                  <a:pt x="9" y="235"/>
                </a:lnTo>
                <a:lnTo>
                  <a:pt x="10" y="235"/>
                </a:lnTo>
                <a:lnTo>
                  <a:pt x="11" y="235"/>
                </a:lnTo>
                <a:lnTo>
                  <a:pt x="13" y="233"/>
                </a:lnTo>
                <a:lnTo>
                  <a:pt x="15" y="231"/>
                </a:lnTo>
                <a:lnTo>
                  <a:pt x="17" y="227"/>
                </a:lnTo>
                <a:lnTo>
                  <a:pt x="19" y="223"/>
                </a:lnTo>
                <a:lnTo>
                  <a:pt x="20" y="218"/>
                </a:lnTo>
                <a:lnTo>
                  <a:pt x="24" y="211"/>
                </a:lnTo>
                <a:lnTo>
                  <a:pt x="26" y="206"/>
                </a:lnTo>
                <a:lnTo>
                  <a:pt x="29" y="201"/>
                </a:lnTo>
                <a:lnTo>
                  <a:pt x="33" y="196"/>
                </a:lnTo>
                <a:lnTo>
                  <a:pt x="35" y="191"/>
                </a:lnTo>
                <a:lnTo>
                  <a:pt x="38" y="187"/>
                </a:lnTo>
                <a:lnTo>
                  <a:pt x="40" y="183"/>
                </a:lnTo>
                <a:lnTo>
                  <a:pt x="43" y="180"/>
                </a:lnTo>
                <a:lnTo>
                  <a:pt x="46" y="177"/>
                </a:lnTo>
                <a:lnTo>
                  <a:pt x="49" y="174"/>
                </a:lnTo>
                <a:lnTo>
                  <a:pt x="53" y="172"/>
                </a:lnTo>
                <a:lnTo>
                  <a:pt x="56" y="170"/>
                </a:lnTo>
                <a:lnTo>
                  <a:pt x="60" y="168"/>
                </a:lnTo>
                <a:lnTo>
                  <a:pt x="63" y="166"/>
                </a:lnTo>
                <a:lnTo>
                  <a:pt x="67" y="165"/>
                </a:lnTo>
                <a:lnTo>
                  <a:pt x="71" y="165"/>
                </a:lnTo>
                <a:lnTo>
                  <a:pt x="75" y="165"/>
                </a:lnTo>
                <a:lnTo>
                  <a:pt x="78" y="166"/>
                </a:lnTo>
                <a:lnTo>
                  <a:pt x="82" y="167"/>
                </a:lnTo>
                <a:lnTo>
                  <a:pt x="85" y="169"/>
                </a:lnTo>
                <a:lnTo>
                  <a:pt x="88" y="171"/>
                </a:lnTo>
                <a:lnTo>
                  <a:pt x="90" y="174"/>
                </a:lnTo>
                <a:lnTo>
                  <a:pt x="93" y="177"/>
                </a:lnTo>
                <a:lnTo>
                  <a:pt x="95" y="179"/>
                </a:lnTo>
                <a:lnTo>
                  <a:pt x="97" y="181"/>
                </a:lnTo>
                <a:lnTo>
                  <a:pt x="98" y="185"/>
                </a:lnTo>
                <a:lnTo>
                  <a:pt x="99" y="189"/>
                </a:lnTo>
                <a:lnTo>
                  <a:pt x="100" y="194"/>
                </a:lnTo>
                <a:lnTo>
                  <a:pt x="99" y="197"/>
                </a:lnTo>
                <a:lnTo>
                  <a:pt x="99" y="200"/>
                </a:lnTo>
                <a:lnTo>
                  <a:pt x="96" y="206"/>
                </a:lnTo>
                <a:lnTo>
                  <a:pt x="93" y="213"/>
                </a:lnTo>
                <a:lnTo>
                  <a:pt x="90" y="216"/>
                </a:lnTo>
                <a:lnTo>
                  <a:pt x="88" y="220"/>
                </a:lnTo>
                <a:lnTo>
                  <a:pt x="85" y="224"/>
                </a:lnTo>
                <a:lnTo>
                  <a:pt x="81" y="227"/>
                </a:lnTo>
                <a:lnTo>
                  <a:pt x="76" y="229"/>
                </a:lnTo>
                <a:lnTo>
                  <a:pt x="71" y="232"/>
                </a:lnTo>
                <a:lnTo>
                  <a:pt x="66" y="234"/>
                </a:lnTo>
                <a:lnTo>
                  <a:pt x="61" y="236"/>
                </a:lnTo>
                <a:lnTo>
                  <a:pt x="55" y="238"/>
                </a:lnTo>
                <a:lnTo>
                  <a:pt x="50" y="240"/>
                </a:lnTo>
                <a:lnTo>
                  <a:pt x="46" y="242"/>
                </a:lnTo>
                <a:lnTo>
                  <a:pt x="42" y="244"/>
                </a:lnTo>
                <a:lnTo>
                  <a:pt x="38" y="245"/>
                </a:lnTo>
                <a:lnTo>
                  <a:pt x="34" y="246"/>
                </a:lnTo>
                <a:lnTo>
                  <a:pt x="30" y="247"/>
                </a:lnTo>
                <a:lnTo>
                  <a:pt x="27" y="246"/>
                </a:lnTo>
                <a:lnTo>
                  <a:pt x="24" y="246"/>
                </a:lnTo>
                <a:lnTo>
                  <a:pt x="21" y="244"/>
                </a:lnTo>
                <a:lnTo>
                  <a:pt x="19" y="244"/>
                </a:lnTo>
                <a:lnTo>
                  <a:pt x="17" y="243"/>
                </a:lnTo>
                <a:lnTo>
                  <a:pt x="15" y="243"/>
                </a:lnTo>
                <a:lnTo>
                  <a:pt x="13" y="242"/>
                </a:lnTo>
                <a:lnTo>
                  <a:pt x="13" y="241"/>
                </a:lnTo>
                <a:lnTo>
                  <a:pt x="11" y="237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SMARTPenAnnotation92"/>
          <p:cNvSpPr>
            <a:spLocks/>
          </p:cNvSpPr>
          <p:nvPr/>
        </p:nvSpPr>
        <p:spPr bwMode="auto">
          <a:xfrm>
            <a:off x="8108950" y="3419475"/>
            <a:ext cx="411163" cy="392113"/>
          </a:xfrm>
          <a:custGeom>
            <a:avLst/>
            <a:gdLst>
              <a:gd name="T0" fmla="*/ 195263 w 259"/>
              <a:gd name="T1" fmla="*/ 46038 h 247"/>
              <a:gd name="T2" fmla="*/ 201613 w 259"/>
              <a:gd name="T3" fmla="*/ 66675 h 247"/>
              <a:gd name="T4" fmla="*/ 209550 w 259"/>
              <a:gd name="T5" fmla="*/ 85725 h 247"/>
              <a:gd name="T6" fmla="*/ 231775 w 259"/>
              <a:gd name="T7" fmla="*/ 106363 h 247"/>
              <a:gd name="T8" fmla="*/ 255588 w 259"/>
              <a:gd name="T9" fmla="*/ 119063 h 247"/>
              <a:gd name="T10" fmla="*/ 266700 w 259"/>
              <a:gd name="T11" fmla="*/ 120650 h 247"/>
              <a:gd name="T12" fmla="*/ 290513 w 259"/>
              <a:gd name="T13" fmla="*/ 117475 h 247"/>
              <a:gd name="T14" fmla="*/ 309563 w 259"/>
              <a:gd name="T15" fmla="*/ 107950 h 247"/>
              <a:gd name="T16" fmla="*/ 325438 w 259"/>
              <a:gd name="T17" fmla="*/ 85725 h 247"/>
              <a:gd name="T18" fmla="*/ 338138 w 259"/>
              <a:gd name="T19" fmla="*/ 63500 h 247"/>
              <a:gd name="T20" fmla="*/ 346075 w 259"/>
              <a:gd name="T21" fmla="*/ 39688 h 247"/>
              <a:gd name="T22" fmla="*/ 354013 w 259"/>
              <a:gd name="T23" fmla="*/ 19050 h 247"/>
              <a:gd name="T24" fmla="*/ 355600 w 259"/>
              <a:gd name="T25" fmla="*/ 17463 h 247"/>
              <a:gd name="T26" fmla="*/ 355600 w 259"/>
              <a:gd name="T27" fmla="*/ 26988 h 247"/>
              <a:gd name="T28" fmla="*/ 360363 w 259"/>
              <a:gd name="T29" fmla="*/ 61913 h 247"/>
              <a:gd name="T30" fmla="*/ 368300 w 259"/>
              <a:gd name="T31" fmla="*/ 90488 h 247"/>
              <a:gd name="T32" fmla="*/ 377825 w 259"/>
              <a:gd name="T33" fmla="*/ 120650 h 247"/>
              <a:gd name="T34" fmla="*/ 385763 w 259"/>
              <a:gd name="T35" fmla="*/ 149225 h 247"/>
              <a:gd name="T36" fmla="*/ 398463 w 259"/>
              <a:gd name="T37" fmla="*/ 214313 h 247"/>
              <a:gd name="T38" fmla="*/ 406400 w 259"/>
              <a:gd name="T39" fmla="*/ 255588 h 247"/>
              <a:gd name="T40" fmla="*/ 407988 w 259"/>
              <a:gd name="T41" fmla="*/ 284163 h 247"/>
              <a:gd name="T42" fmla="*/ 409575 w 259"/>
              <a:gd name="T43" fmla="*/ 319088 h 247"/>
              <a:gd name="T44" fmla="*/ 404813 w 259"/>
              <a:gd name="T45" fmla="*/ 338138 h 247"/>
              <a:gd name="T46" fmla="*/ 395288 w 259"/>
              <a:gd name="T47" fmla="*/ 355600 h 247"/>
              <a:gd name="T48" fmla="*/ 385763 w 259"/>
              <a:gd name="T49" fmla="*/ 369888 h 247"/>
              <a:gd name="T50" fmla="*/ 371475 w 259"/>
              <a:gd name="T51" fmla="*/ 381000 h 247"/>
              <a:gd name="T52" fmla="*/ 352425 w 259"/>
              <a:gd name="T53" fmla="*/ 387350 h 247"/>
              <a:gd name="T54" fmla="*/ 328613 w 259"/>
              <a:gd name="T55" fmla="*/ 390525 h 247"/>
              <a:gd name="T56" fmla="*/ 301625 w 259"/>
              <a:gd name="T57" fmla="*/ 387350 h 247"/>
              <a:gd name="T58" fmla="*/ 271463 w 259"/>
              <a:gd name="T59" fmla="*/ 379413 h 247"/>
              <a:gd name="T60" fmla="*/ 220663 w 259"/>
              <a:gd name="T61" fmla="*/ 368300 h 247"/>
              <a:gd name="T62" fmla="*/ 161925 w 259"/>
              <a:gd name="T63" fmla="*/ 354013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59" h="247">
                <a:moveTo>
                  <a:pt x="123" y="0"/>
                </a:moveTo>
                <a:lnTo>
                  <a:pt x="123" y="29"/>
                </a:lnTo>
                <a:lnTo>
                  <a:pt x="125" y="35"/>
                </a:lnTo>
                <a:lnTo>
                  <a:pt x="127" y="42"/>
                </a:lnTo>
                <a:lnTo>
                  <a:pt x="129" y="48"/>
                </a:lnTo>
                <a:lnTo>
                  <a:pt x="132" y="54"/>
                </a:lnTo>
                <a:lnTo>
                  <a:pt x="139" y="61"/>
                </a:lnTo>
                <a:lnTo>
                  <a:pt x="146" y="67"/>
                </a:lnTo>
                <a:lnTo>
                  <a:pt x="153" y="71"/>
                </a:lnTo>
                <a:lnTo>
                  <a:pt x="161" y="75"/>
                </a:lnTo>
                <a:lnTo>
                  <a:pt x="165" y="76"/>
                </a:lnTo>
                <a:lnTo>
                  <a:pt x="168" y="76"/>
                </a:lnTo>
                <a:lnTo>
                  <a:pt x="176" y="74"/>
                </a:lnTo>
                <a:lnTo>
                  <a:pt x="183" y="74"/>
                </a:lnTo>
                <a:lnTo>
                  <a:pt x="187" y="73"/>
                </a:lnTo>
                <a:lnTo>
                  <a:pt x="195" y="68"/>
                </a:lnTo>
                <a:lnTo>
                  <a:pt x="200" y="61"/>
                </a:lnTo>
                <a:lnTo>
                  <a:pt x="205" y="54"/>
                </a:lnTo>
                <a:lnTo>
                  <a:pt x="209" y="47"/>
                </a:lnTo>
                <a:lnTo>
                  <a:pt x="213" y="40"/>
                </a:lnTo>
                <a:lnTo>
                  <a:pt x="216" y="32"/>
                </a:lnTo>
                <a:lnTo>
                  <a:pt x="218" y="25"/>
                </a:lnTo>
                <a:lnTo>
                  <a:pt x="220" y="17"/>
                </a:lnTo>
                <a:lnTo>
                  <a:pt x="223" y="12"/>
                </a:lnTo>
                <a:lnTo>
                  <a:pt x="223" y="11"/>
                </a:lnTo>
                <a:lnTo>
                  <a:pt x="224" y="11"/>
                </a:lnTo>
                <a:lnTo>
                  <a:pt x="224" y="15"/>
                </a:lnTo>
                <a:lnTo>
                  <a:pt x="224" y="17"/>
                </a:lnTo>
                <a:lnTo>
                  <a:pt x="225" y="23"/>
                </a:lnTo>
                <a:lnTo>
                  <a:pt x="227" y="39"/>
                </a:lnTo>
                <a:lnTo>
                  <a:pt x="230" y="48"/>
                </a:lnTo>
                <a:lnTo>
                  <a:pt x="232" y="57"/>
                </a:lnTo>
                <a:lnTo>
                  <a:pt x="235" y="66"/>
                </a:lnTo>
                <a:lnTo>
                  <a:pt x="238" y="76"/>
                </a:lnTo>
                <a:lnTo>
                  <a:pt x="240" y="85"/>
                </a:lnTo>
                <a:lnTo>
                  <a:pt x="243" y="94"/>
                </a:lnTo>
                <a:lnTo>
                  <a:pt x="245" y="104"/>
                </a:lnTo>
                <a:lnTo>
                  <a:pt x="251" y="135"/>
                </a:lnTo>
                <a:lnTo>
                  <a:pt x="254" y="152"/>
                </a:lnTo>
                <a:lnTo>
                  <a:pt x="256" y="161"/>
                </a:lnTo>
                <a:lnTo>
                  <a:pt x="257" y="170"/>
                </a:lnTo>
                <a:lnTo>
                  <a:pt x="257" y="179"/>
                </a:lnTo>
                <a:lnTo>
                  <a:pt x="258" y="194"/>
                </a:lnTo>
                <a:lnTo>
                  <a:pt x="258" y="201"/>
                </a:lnTo>
                <a:lnTo>
                  <a:pt x="257" y="207"/>
                </a:lnTo>
                <a:lnTo>
                  <a:pt x="255" y="213"/>
                </a:lnTo>
                <a:lnTo>
                  <a:pt x="252" y="219"/>
                </a:lnTo>
                <a:lnTo>
                  <a:pt x="249" y="224"/>
                </a:lnTo>
                <a:lnTo>
                  <a:pt x="246" y="229"/>
                </a:lnTo>
                <a:lnTo>
                  <a:pt x="243" y="233"/>
                </a:lnTo>
                <a:lnTo>
                  <a:pt x="238" y="237"/>
                </a:lnTo>
                <a:lnTo>
                  <a:pt x="234" y="240"/>
                </a:lnTo>
                <a:lnTo>
                  <a:pt x="229" y="243"/>
                </a:lnTo>
                <a:lnTo>
                  <a:pt x="222" y="244"/>
                </a:lnTo>
                <a:lnTo>
                  <a:pt x="215" y="246"/>
                </a:lnTo>
                <a:lnTo>
                  <a:pt x="207" y="246"/>
                </a:lnTo>
                <a:lnTo>
                  <a:pt x="198" y="246"/>
                </a:lnTo>
                <a:lnTo>
                  <a:pt x="190" y="244"/>
                </a:lnTo>
                <a:lnTo>
                  <a:pt x="181" y="241"/>
                </a:lnTo>
                <a:lnTo>
                  <a:pt x="171" y="239"/>
                </a:lnTo>
                <a:lnTo>
                  <a:pt x="150" y="235"/>
                </a:lnTo>
                <a:lnTo>
                  <a:pt x="139" y="232"/>
                </a:lnTo>
                <a:lnTo>
                  <a:pt x="114" y="226"/>
                </a:lnTo>
                <a:lnTo>
                  <a:pt x="102" y="223"/>
                </a:lnTo>
                <a:lnTo>
                  <a:pt x="0" y="19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8" name="SMARTPenAnnotation93"/>
          <p:cNvSpPr>
            <a:spLocks/>
          </p:cNvSpPr>
          <p:nvPr/>
        </p:nvSpPr>
        <p:spPr bwMode="auto">
          <a:xfrm>
            <a:off x="2362200" y="4073525"/>
            <a:ext cx="228600" cy="257175"/>
          </a:xfrm>
          <a:custGeom>
            <a:avLst/>
            <a:gdLst>
              <a:gd name="T0" fmla="*/ 227013 w 144"/>
              <a:gd name="T1" fmla="*/ 39688 h 162"/>
              <a:gd name="T2" fmla="*/ 222250 w 144"/>
              <a:gd name="T3" fmla="*/ 31750 h 162"/>
              <a:gd name="T4" fmla="*/ 214313 w 144"/>
              <a:gd name="T5" fmla="*/ 25400 h 162"/>
              <a:gd name="T6" fmla="*/ 206375 w 144"/>
              <a:gd name="T7" fmla="*/ 19050 h 162"/>
              <a:gd name="T8" fmla="*/ 198438 w 144"/>
              <a:gd name="T9" fmla="*/ 12700 h 162"/>
              <a:gd name="T10" fmla="*/ 187325 w 144"/>
              <a:gd name="T11" fmla="*/ 7938 h 162"/>
              <a:gd name="T12" fmla="*/ 171450 w 144"/>
              <a:gd name="T13" fmla="*/ 1588 h 162"/>
              <a:gd name="T14" fmla="*/ 155575 w 144"/>
              <a:gd name="T15" fmla="*/ 0 h 162"/>
              <a:gd name="T16" fmla="*/ 138113 w 144"/>
              <a:gd name="T17" fmla="*/ 1588 h 162"/>
              <a:gd name="T18" fmla="*/ 120650 w 144"/>
              <a:gd name="T19" fmla="*/ 6350 h 162"/>
              <a:gd name="T20" fmla="*/ 101600 w 144"/>
              <a:gd name="T21" fmla="*/ 15875 h 162"/>
              <a:gd name="T22" fmla="*/ 84138 w 144"/>
              <a:gd name="T23" fmla="*/ 26988 h 162"/>
              <a:gd name="T24" fmla="*/ 66675 w 144"/>
              <a:gd name="T25" fmla="*/ 38100 h 162"/>
              <a:gd name="T26" fmla="*/ 49213 w 144"/>
              <a:gd name="T27" fmla="*/ 53975 h 162"/>
              <a:gd name="T28" fmla="*/ 33338 w 144"/>
              <a:gd name="T29" fmla="*/ 71438 h 162"/>
              <a:gd name="T30" fmla="*/ 20638 w 144"/>
              <a:gd name="T31" fmla="*/ 87313 h 162"/>
              <a:gd name="T32" fmla="*/ 12700 w 144"/>
              <a:gd name="T33" fmla="*/ 106363 h 162"/>
              <a:gd name="T34" fmla="*/ 4763 w 144"/>
              <a:gd name="T35" fmla="*/ 123825 h 162"/>
              <a:gd name="T36" fmla="*/ 0 w 144"/>
              <a:gd name="T37" fmla="*/ 141288 h 162"/>
              <a:gd name="T38" fmla="*/ 1588 w 144"/>
              <a:gd name="T39" fmla="*/ 158750 h 162"/>
              <a:gd name="T40" fmla="*/ 6350 w 144"/>
              <a:gd name="T41" fmla="*/ 177800 h 162"/>
              <a:gd name="T42" fmla="*/ 11113 w 144"/>
              <a:gd name="T43" fmla="*/ 193675 h 162"/>
              <a:gd name="T44" fmla="*/ 20638 w 144"/>
              <a:gd name="T45" fmla="*/ 207963 h 162"/>
              <a:gd name="T46" fmla="*/ 34925 w 144"/>
              <a:gd name="T47" fmla="*/ 220663 h 162"/>
              <a:gd name="T48" fmla="*/ 50800 w 144"/>
              <a:gd name="T49" fmla="*/ 231775 h 162"/>
              <a:gd name="T50" fmla="*/ 66675 w 144"/>
              <a:gd name="T51" fmla="*/ 241300 h 162"/>
              <a:gd name="T52" fmla="*/ 84138 w 144"/>
              <a:gd name="T53" fmla="*/ 247650 h 162"/>
              <a:gd name="T54" fmla="*/ 103188 w 144"/>
              <a:gd name="T55" fmla="*/ 252413 h 162"/>
              <a:gd name="T56" fmla="*/ 120650 w 144"/>
              <a:gd name="T57" fmla="*/ 255588 h 162"/>
              <a:gd name="T58" fmla="*/ 141288 w 144"/>
              <a:gd name="T59" fmla="*/ 254000 h 162"/>
              <a:gd name="T60" fmla="*/ 163513 w 144"/>
              <a:gd name="T61" fmla="*/ 249238 h 162"/>
              <a:gd name="T62" fmla="*/ 209550 w 144"/>
              <a:gd name="T63" fmla="*/ 230188 h 1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4" h="162">
                <a:moveTo>
                  <a:pt x="143" y="33"/>
                </a:moveTo>
                <a:lnTo>
                  <a:pt x="143" y="25"/>
                </a:lnTo>
                <a:lnTo>
                  <a:pt x="143" y="23"/>
                </a:lnTo>
                <a:lnTo>
                  <a:pt x="140" y="20"/>
                </a:lnTo>
                <a:lnTo>
                  <a:pt x="138" y="18"/>
                </a:lnTo>
                <a:lnTo>
                  <a:pt x="135" y="16"/>
                </a:lnTo>
                <a:lnTo>
                  <a:pt x="132" y="14"/>
                </a:lnTo>
                <a:lnTo>
                  <a:pt x="130" y="12"/>
                </a:lnTo>
                <a:lnTo>
                  <a:pt x="127" y="10"/>
                </a:lnTo>
                <a:lnTo>
                  <a:pt x="125" y="8"/>
                </a:lnTo>
                <a:lnTo>
                  <a:pt x="122" y="6"/>
                </a:lnTo>
                <a:lnTo>
                  <a:pt x="118" y="5"/>
                </a:lnTo>
                <a:lnTo>
                  <a:pt x="113" y="3"/>
                </a:lnTo>
                <a:lnTo>
                  <a:pt x="108" y="1"/>
                </a:lnTo>
                <a:lnTo>
                  <a:pt x="103" y="1"/>
                </a:lnTo>
                <a:lnTo>
                  <a:pt x="98" y="0"/>
                </a:lnTo>
                <a:lnTo>
                  <a:pt x="92" y="0"/>
                </a:lnTo>
                <a:lnTo>
                  <a:pt x="87" y="1"/>
                </a:lnTo>
                <a:lnTo>
                  <a:pt x="81" y="2"/>
                </a:lnTo>
                <a:lnTo>
                  <a:pt x="76" y="4"/>
                </a:lnTo>
                <a:lnTo>
                  <a:pt x="70" y="7"/>
                </a:lnTo>
                <a:lnTo>
                  <a:pt x="64" y="10"/>
                </a:lnTo>
                <a:lnTo>
                  <a:pt x="59" y="13"/>
                </a:lnTo>
                <a:lnTo>
                  <a:pt x="53" y="17"/>
                </a:lnTo>
                <a:lnTo>
                  <a:pt x="48" y="20"/>
                </a:lnTo>
                <a:lnTo>
                  <a:pt x="42" y="24"/>
                </a:lnTo>
                <a:lnTo>
                  <a:pt x="36" y="29"/>
                </a:lnTo>
                <a:lnTo>
                  <a:pt x="31" y="34"/>
                </a:lnTo>
                <a:lnTo>
                  <a:pt x="26" y="39"/>
                </a:lnTo>
                <a:lnTo>
                  <a:pt x="21" y="45"/>
                </a:lnTo>
                <a:lnTo>
                  <a:pt x="17" y="50"/>
                </a:lnTo>
                <a:lnTo>
                  <a:pt x="13" y="55"/>
                </a:lnTo>
                <a:lnTo>
                  <a:pt x="10" y="61"/>
                </a:lnTo>
                <a:lnTo>
                  <a:pt x="8" y="67"/>
                </a:lnTo>
                <a:lnTo>
                  <a:pt x="5" y="72"/>
                </a:lnTo>
                <a:lnTo>
                  <a:pt x="3" y="78"/>
                </a:lnTo>
                <a:lnTo>
                  <a:pt x="1" y="83"/>
                </a:lnTo>
                <a:lnTo>
                  <a:pt x="0" y="89"/>
                </a:lnTo>
                <a:lnTo>
                  <a:pt x="1" y="95"/>
                </a:lnTo>
                <a:lnTo>
                  <a:pt x="1" y="100"/>
                </a:lnTo>
                <a:lnTo>
                  <a:pt x="2" y="106"/>
                </a:lnTo>
                <a:lnTo>
                  <a:pt x="4" y="112"/>
                </a:lnTo>
                <a:lnTo>
                  <a:pt x="5" y="117"/>
                </a:lnTo>
                <a:lnTo>
                  <a:pt x="7" y="122"/>
                </a:lnTo>
                <a:lnTo>
                  <a:pt x="10" y="127"/>
                </a:lnTo>
                <a:lnTo>
                  <a:pt x="13" y="131"/>
                </a:lnTo>
                <a:lnTo>
                  <a:pt x="17" y="135"/>
                </a:lnTo>
                <a:lnTo>
                  <a:pt x="22" y="139"/>
                </a:lnTo>
                <a:lnTo>
                  <a:pt x="27" y="143"/>
                </a:lnTo>
                <a:lnTo>
                  <a:pt x="32" y="146"/>
                </a:lnTo>
                <a:lnTo>
                  <a:pt x="37" y="149"/>
                </a:lnTo>
                <a:lnTo>
                  <a:pt x="42" y="152"/>
                </a:lnTo>
                <a:lnTo>
                  <a:pt x="48" y="154"/>
                </a:lnTo>
                <a:lnTo>
                  <a:pt x="53" y="156"/>
                </a:lnTo>
                <a:lnTo>
                  <a:pt x="59" y="158"/>
                </a:lnTo>
                <a:lnTo>
                  <a:pt x="65" y="159"/>
                </a:lnTo>
                <a:lnTo>
                  <a:pt x="70" y="160"/>
                </a:lnTo>
                <a:lnTo>
                  <a:pt x="76" y="161"/>
                </a:lnTo>
                <a:lnTo>
                  <a:pt x="82" y="161"/>
                </a:lnTo>
                <a:lnTo>
                  <a:pt x="89" y="160"/>
                </a:lnTo>
                <a:lnTo>
                  <a:pt x="96" y="159"/>
                </a:lnTo>
                <a:lnTo>
                  <a:pt x="103" y="157"/>
                </a:lnTo>
                <a:lnTo>
                  <a:pt x="110" y="154"/>
                </a:lnTo>
                <a:lnTo>
                  <a:pt x="132" y="145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9" name="SMARTPenAnnotation94"/>
          <p:cNvSpPr>
            <a:spLocks/>
          </p:cNvSpPr>
          <p:nvPr/>
        </p:nvSpPr>
        <p:spPr bwMode="auto">
          <a:xfrm>
            <a:off x="2716213" y="4187825"/>
            <a:ext cx="9525" cy="233363"/>
          </a:xfrm>
          <a:custGeom>
            <a:avLst/>
            <a:gdLst>
              <a:gd name="T0" fmla="*/ 7938 w 6"/>
              <a:gd name="T1" fmla="*/ 0 h 147"/>
              <a:gd name="T2" fmla="*/ 3175 w 6"/>
              <a:gd name="T3" fmla="*/ 19050 h 147"/>
              <a:gd name="T4" fmla="*/ 1588 w 6"/>
              <a:gd name="T5" fmla="*/ 26988 h 147"/>
              <a:gd name="T6" fmla="*/ 0 w 6"/>
              <a:gd name="T7" fmla="*/ 36513 h 147"/>
              <a:gd name="T8" fmla="*/ 0 w 6"/>
              <a:gd name="T9" fmla="*/ 44450 h 147"/>
              <a:gd name="T10" fmla="*/ 0 w 6"/>
              <a:gd name="T11" fmla="*/ 65088 h 147"/>
              <a:gd name="T12" fmla="*/ 6350 w 6"/>
              <a:gd name="T13" fmla="*/ 166688 h 147"/>
              <a:gd name="T14" fmla="*/ 7938 w 6"/>
              <a:gd name="T15" fmla="*/ 231775 h 1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" h="147">
                <a:moveTo>
                  <a:pt x="5" y="0"/>
                </a:moveTo>
                <a:lnTo>
                  <a:pt x="2" y="12"/>
                </a:lnTo>
                <a:lnTo>
                  <a:pt x="1" y="17"/>
                </a:lnTo>
                <a:lnTo>
                  <a:pt x="0" y="23"/>
                </a:lnTo>
                <a:lnTo>
                  <a:pt x="0" y="28"/>
                </a:lnTo>
                <a:lnTo>
                  <a:pt x="0" y="41"/>
                </a:lnTo>
                <a:lnTo>
                  <a:pt x="4" y="105"/>
                </a:lnTo>
                <a:lnTo>
                  <a:pt x="5" y="146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SMARTPenAnnotation95"/>
          <p:cNvSpPr>
            <a:spLocks/>
          </p:cNvSpPr>
          <p:nvPr/>
        </p:nvSpPr>
        <p:spPr bwMode="auto">
          <a:xfrm>
            <a:off x="2751138" y="3956050"/>
            <a:ext cx="1587" cy="90488"/>
          </a:xfrm>
          <a:custGeom>
            <a:avLst/>
            <a:gdLst>
              <a:gd name="T0" fmla="*/ 0 w 1"/>
              <a:gd name="T1" fmla="*/ 88900 h 57"/>
              <a:gd name="T2" fmla="*/ 0 w 1"/>
              <a:gd name="T3" fmla="*/ 0 h 5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7">
                <a:moveTo>
                  <a:pt x="0" y="56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1" name="SMARTPenAnnotation96"/>
          <p:cNvSpPr>
            <a:spLocks/>
          </p:cNvSpPr>
          <p:nvPr/>
        </p:nvSpPr>
        <p:spPr bwMode="auto">
          <a:xfrm>
            <a:off x="2867025" y="3867150"/>
            <a:ext cx="63500" cy="528638"/>
          </a:xfrm>
          <a:custGeom>
            <a:avLst/>
            <a:gdLst>
              <a:gd name="T0" fmla="*/ 0 w 40"/>
              <a:gd name="T1" fmla="*/ 0 h 333"/>
              <a:gd name="T2" fmla="*/ 11113 w 40"/>
              <a:gd name="T3" fmla="*/ 36513 h 333"/>
              <a:gd name="T4" fmla="*/ 14288 w 40"/>
              <a:gd name="T5" fmla="*/ 46038 h 333"/>
              <a:gd name="T6" fmla="*/ 14288 w 40"/>
              <a:gd name="T7" fmla="*/ 55563 h 333"/>
              <a:gd name="T8" fmla="*/ 15875 w 40"/>
              <a:gd name="T9" fmla="*/ 66675 h 333"/>
              <a:gd name="T10" fmla="*/ 17463 w 40"/>
              <a:gd name="T11" fmla="*/ 77788 h 333"/>
              <a:gd name="T12" fmla="*/ 19050 w 40"/>
              <a:gd name="T13" fmla="*/ 88900 h 333"/>
              <a:gd name="T14" fmla="*/ 22225 w 40"/>
              <a:gd name="T15" fmla="*/ 101600 h 333"/>
              <a:gd name="T16" fmla="*/ 23813 w 40"/>
              <a:gd name="T17" fmla="*/ 114300 h 333"/>
              <a:gd name="T18" fmla="*/ 23813 w 40"/>
              <a:gd name="T19" fmla="*/ 127000 h 333"/>
              <a:gd name="T20" fmla="*/ 25400 w 40"/>
              <a:gd name="T21" fmla="*/ 141288 h 333"/>
              <a:gd name="T22" fmla="*/ 30163 w 40"/>
              <a:gd name="T23" fmla="*/ 201613 h 333"/>
              <a:gd name="T24" fmla="*/ 39688 w 40"/>
              <a:gd name="T25" fmla="*/ 279400 h 333"/>
              <a:gd name="T26" fmla="*/ 46038 w 40"/>
              <a:gd name="T27" fmla="*/ 354013 h 333"/>
              <a:gd name="T28" fmla="*/ 49213 w 40"/>
              <a:gd name="T29" fmla="*/ 382588 h 333"/>
              <a:gd name="T30" fmla="*/ 52388 w 40"/>
              <a:gd name="T31" fmla="*/ 406400 h 333"/>
              <a:gd name="T32" fmla="*/ 55563 w 40"/>
              <a:gd name="T33" fmla="*/ 425450 h 333"/>
              <a:gd name="T34" fmla="*/ 57150 w 40"/>
              <a:gd name="T35" fmla="*/ 442913 h 333"/>
              <a:gd name="T36" fmla="*/ 58738 w 40"/>
              <a:gd name="T37" fmla="*/ 460375 h 333"/>
              <a:gd name="T38" fmla="*/ 60325 w 40"/>
              <a:gd name="T39" fmla="*/ 488950 h 333"/>
              <a:gd name="T40" fmla="*/ 61913 w 40"/>
              <a:gd name="T41" fmla="*/ 527050 h 3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" h="333">
                <a:moveTo>
                  <a:pt x="0" y="0"/>
                </a:moveTo>
                <a:lnTo>
                  <a:pt x="7" y="23"/>
                </a:lnTo>
                <a:lnTo>
                  <a:pt x="9" y="29"/>
                </a:lnTo>
                <a:lnTo>
                  <a:pt x="9" y="35"/>
                </a:lnTo>
                <a:lnTo>
                  <a:pt x="10" y="42"/>
                </a:lnTo>
                <a:lnTo>
                  <a:pt x="11" y="49"/>
                </a:lnTo>
                <a:lnTo>
                  <a:pt x="12" y="56"/>
                </a:lnTo>
                <a:lnTo>
                  <a:pt x="14" y="64"/>
                </a:lnTo>
                <a:lnTo>
                  <a:pt x="15" y="72"/>
                </a:lnTo>
                <a:lnTo>
                  <a:pt x="15" y="80"/>
                </a:lnTo>
                <a:lnTo>
                  <a:pt x="16" y="89"/>
                </a:lnTo>
                <a:lnTo>
                  <a:pt x="19" y="127"/>
                </a:lnTo>
                <a:lnTo>
                  <a:pt x="25" y="176"/>
                </a:lnTo>
                <a:lnTo>
                  <a:pt x="29" y="223"/>
                </a:lnTo>
                <a:lnTo>
                  <a:pt x="31" y="241"/>
                </a:lnTo>
                <a:lnTo>
                  <a:pt x="33" y="256"/>
                </a:lnTo>
                <a:lnTo>
                  <a:pt x="35" y="268"/>
                </a:lnTo>
                <a:lnTo>
                  <a:pt x="36" y="279"/>
                </a:lnTo>
                <a:lnTo>
                  <a:pt x="37" y="290"/>
                </a:lnTo>
                <a:lnTo>
                  <a:pt x="38" y="308"/>
                </a:lnTo>
                <a:lnTo>
                  <a:pt x="39" y="33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2" name="SMARTPenAnnotation97"/>
          <p:cNvSpPr>
            <a:spLocks/>
          </p:cNvSpPr>
          <p:nvPr/>
        </p:nvSpPr>
        <p:spPr bwMode="auto">
          <a:xfrm>
            <a:off x="2803525" y="4130675"/>
            <a:ext cx="501650" cy="273050"/>
          </a:xfrm>
          <a:custGeom>
            <a:avLst/>
            <a:gdLst>
              <a:gd name="T0" fmla="*/ 4763 w 316"/>
              <a:gd name="T1" fmla="*/ 42863 h 172"/>
              <a:gd name="T2" fmla="*/ 9525 w 316"/>
              <a:gd name="T3" fmla="*/ 36513 h 172"/>
              <a:gd name="T4" fmla="*/ 31750 w 316"/>
              <a:gd name="T5" fmla="*/ 23813 h 172"/>
              <a:gd name="T6" fmla="*/ 73025 w 316"/>
              <a:gd name="T7" fmla="*/ 9525 h 172"/>
              <a:gd name="T8" fmla="*/ 103188 w 316"/>
              <a:gd name="T9" fmla="*/ 0 h 172"/>
              <a:gd name="T10" fmla="*/ 127000 w 316"/>
              <a:gd name="T11" fmla="*/ 0 h 172"/>
              <a:gd name="T12" fmla="*/ 149225 w 316"/>
              <a:gd name="T13" fmla="*/ 1588 h 172"/>
              <a:gd name="T14" fmla="*/ 168275 w 316"/>
              <a:gd name="T15" fmla="*/ 3175 h 172"/>
              <a:gd name="T16" fmla="*/ 192088 w 316"/>
              <a:gd name="T17" fmla="*/ 7938 h 172"/>
              <a:gd name="T18" fmla="*/ 211138 w 316"/>
              <a:gd name="T19" fmla="*/ 15875 h 172"/>
              <a:gd name="T20" fmla="*/ 220663 w 316"/>
              <a:gd name="T21" fmla="*/ 26988 h 172"/>
              <a:gd name="T22" fmla="*/ 234950 w 316"/>
              <a:gd name="T23" fmla="*/ 53975 h 172"/>
              <a:gd name="T24" fmla="*/ 236538 w 316"/>
              <a:gd name="T25" fmla="*/ 68263 h 172"/>
              <a:gd name="T26" fmla="*/ 233363 w 316"/>
              <a:gd name="T27" fmla="*/ 92075 h 172"/>
              <a:gd name="T28" fmla="*/ 233363 w 316"/>
              <a:gd name="T29" fmla="*/ 153988 h 172"/>
              <a:gd name="T30" fmla="*/ 238125 w 316"/>
              <a:gd name="T31" fmla="*/ 182563 h 172"/>
              <a:gd name="T32" fmla="*/ 242888 w 316"/>
              <a:gd name="T33" fmla="*/ 203200 h 172"/>
              <a:gd name="T34" fmla="*/ 249238 w 316"/>
              <a:gd name="T35" fmla="*/ 217488 h 172"/>
              <a:gd name="T36" fmla="*/ 258763 w 316"/>
              <a:gd name="T37" fmla="*/ 231775 h 172"/>
              <a:gd name="T38" fmla="*/ 271463 w 316"/>
              <a:gd name="T39" fmla="*/ 241300 h 172"/>
              <a:gd name="T40" fmla="*/ 287338 w 316"/>
              <a:gd name="T41" fmla="*/ 247650 h 172"/>
              <a:gd name="T42" fmla="*/ 304800 w 316"/>
              <a:gd name="T43" fmla="*/ 250825 h 172"/>
              <a:gd name="T44" fmla="*/ 322263 w 316"/>
              <a:gd name="T45" fmla="*/ 252413 h 172"/>
              <a:gd name="T46" fmla="*/ 339725 w 316"/>
              <a:gd name="T47" fmla="*/ 252413 h 172"/>
              <a:gd name="T48" fmla="*/ 357188 w 316"/>
              <a:gd name="T49" fmla="*/ 249238 h 172"/>
              <a:gd name="T50" fmla="*/ 377825 w 316"/>
              <a:gd name="T51" fmla="*/ 241300 h 172"/>
              <a:gd name="T52" fmla="*/ 400050 w 316"/>
              <a:gd name="T53" fmla="*/ 230188 h 172"/>
              <a:gd name="T54" fmla="*/ 419100 w 316"/>
              <a:gd name="T55" fmla="*/ 215900 h 172"/>
              <a:gd name="T56" fmla="*/ 431800 w 316"/>
              <a:gd name="T57" fmla="*/ 198438 h 172"/>
              <a:gd name="T58" fmla="*/ 447675 w 316"/>
              <a:gd name="T59" fmla="*/ 169863 h 172"/>
              <a:gd name="T60" fmla="*/ 457200 w 316"/>
              <a:gd name="T61" fmla="*/ 149225 h 172"/>
              <a:gd name="T62" fmla="*/ 461963 w 316"/>
              <a:gd name="T63" fmla="*/ 130175 h 172"/>
              <a:gd name="T64" fmla="*/ 463550 w 316"/>
              <a:gd name="T65" fmla="*/ 111125 h 172"/>
              <a:gd name="T66" fmla="*/ 465138 w 316"/>
              <a:gd name="T67" fmla="*/ 79375 h 172"/>
              <a:gd name="T68" fmla="*/ 458788 w 316"/>
              <a:gd name="T69" fmla="*/ 66675 h 172"/>
              <a:gd name="T70" fmla="*/ 450850 w 316"/>
              <a:gd name="T71" fmla="*/ 57150 h 172"/>
              <a:gd name="T72" fmla="*/ 444500 w 316"/>
              <a:gd name="T73" fmla="*/ 52388 h 172"/>
              <a:gd name="T74" fmla="*/ 430213 w 316"/>
              <a:gd name="T75" fmla="*/ 49213 h 172"/>
              <a:gd name="T76" fmla="*/ 419100 w 316"/>
              <a:gd name="T77" fmla="*/ 53975 h 172"/>
              <a:gd name="T78" fmla="*/ 403225 w 316"/>
              <a:gd name="T79" fmla="*/ 65088 h 172"/>
              <a:gd name="T80" fmla="*/ 395288 w 316"/>
              <a:gd name="T81" fmla="*/ 79375 h 172"/>
              <a:gd name="T82" fmla="*/ 379413 w 316"/>
              <a:gd name="T83" fmla="*/ 115888 h 172"/>
              <a:gd name="T84" fmla="*/ 377825 w 316"/>
              <a:gd name="T85" fmla="*/ 134938 h 172"/>
              <a:gd name="T86" fmla="*/ 381000 w 316"/>
              <a:gd name="T87" fmla="*/ 153988 h 172"/>
              <a:gd name="T88" fmla="*/ 388938 w 316"/>
              <a:gd name="T89" fmla="*/ 173038 h 172"/>
              <a:gd name="T90" fmla="*/ 401638 w 316"/>
              <a:gd name="T91" fmla="*/ 200025 h 172"/>
              <a:gd name="T92" fmla="*/ 419100 w 316"/>
              <a:gd name="T93" fmla="*/ 217488 h 172"/>
              <a:gd name="T94" fmla="*/ 438150 w 316"/>
              <a:gd name="T95" fmla="*/ 233363 h 172"/>
              <a:gd name="T96" fmla="*/ 454025 w 316"/>
              <a:gd name="T97" fmla="*/ 246063 h 172"/>
              <a:gd name="T98" fmla="*/ 468313 w 316"/>
              <a:gd name="T99" fmla="*/ 258763 h 172"/>
              <a:gd name="T100" fmla="*/ 481013 w 316"/>
              <a:gd name="T101" fmla="*/ 266700 h 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6" h="172">
                <a:moveTo>
                  <a:pt x="0" y="36"/>
                </a:moveTo>
                <a:lnTo>
                  <a:pt x="3" y="27"/>
                </a:lnTo>
                <a:lnTo>
                  <a:pt x="5" y="25"/>
                </a:lnTo>
                <a:lnTo>
                  <a:pt x="6" y="23"/>
                </a:lnTo>
                <a:lnTo>
                  <a:pt x="13" y="19"/>
                </a:lnTo>
                <a:lnTo>
                  <a:pt x="20" y="15"/>
                </a:lnTo>
                <a:lnTo>
                  <a:pt x="30" y="12"/>
                </a:lnTo>
                <a:lnTo>
                  <a:pt x="46" y="6"/>
                </a:lnTo>
                <a:lnTo>
                  <a:pt x="52" y="4"/>
                </a:lnTo>
                <a:lnTo>
                  <a:pt x="65" y="0"/>
                </a:lnTo>
                <a:lnTo>
                  <a:pt x="72" y="0"/>
                </a:lnTo>
                <a:lnTo>
                  <a:pt x="80" y="0"/>
                </a:lnTo>
                <a:lnTo>
                  <a:pt x="87" y="1"/>
                </a:lnTo>
                <a:lnTo>
                  <a:pt x="94" y="1"/>
                </a:lnTo>
                <a:lnTo>
                  <a:pt x="100" y="2"/>
                </a:lnTo>
                <a:lnTo>
                  <a:pt x="106" y="2"/>
                </a:lnTo>
                <a:lnTo>
                  <a:pt x="111" y="3"/>
                </a:lnTo>
                <a:lnTo>
                  <a:pt x="121" y="5"/>
                </a:lnTo>
                <a:lnTo>
                  <a:pt x="129" y="8"/>
                </a:lnTo>
                <a:lnTo>
                  <a:pt x="133" y="10"/>
                </a:lnTo>
                <a:lnTo>
                  <a:pt x="136" y="13"/>
                </a:lnTo>
                <a:lnTo>
                  <a:pt x="139" y="17"/>
                </a:lnTo>
                <a:lnTo>
                  <a:pt x="144" y="26"/>
                </a:lnTo>
                <a:lnTo>
                  <a:pt x="148" y="34"/>
                </a:lnTo>
                <a:lnTo>
                  <a:pt x="149" y="38"/>
                </a:lnTo>
                <a:lnTo>
                  <a:pt x="149" y="43"/>
                </a:lnTo>
                <a:lnTo>
                  <a:pt x="148" y="48"/>
                </a:lnTo>
                <a:lnTo>
                  <a:pt x="147" y="58"/>
                </a:lnTo>
                <a:lnTo>
                  <a:pt x="147" y="85"/>
                </a:lnTo>
                <a:lnTo>
                  <a:pt x="147" y="97"/>
                </a:lnTo>
                <a:lnTo>
                  <a:pt x="148" y="107"/>
                </a:lnTo>
                <a:lnTo>
                  <a:pt x="150" y="115"/>
                </a:lnTo>
                <a:lnTo>
                  <a:pt x="151" y="122"/>
                </a:lnTo>
                <a:lnTo>
                  <a:pt x="153" y="128"/>
                </a:lnTo>
                <a:lnTo>
                  <a:pt x="154" y="133"/>
                </a:lnTo>
                <a:lnTo>
                  <a:pt x="157" y="137"/>
                </a:lnTo>
                <a:lnTo>
                  <a:pt x="160" y="142"/>
                </a:lnTo>
                <a:lnTo>
                  <a:pt x="163" y="146"/>
                </a:lnTo>
                <a:lnTo>
                  <a:pt x="167" y="149"/>
                </a:lnTo>
                <a:lnTo>
                  <a:pt x="171" y="152"/>
                </a:lnTo>
                <a:lnTo>
                  <a:pt x="176" y="155"/>
                </a:lnTo>
                <a:lnTo>
                  <a:pt x="181" y="156"/>
                </a:lnTo>
                <a:lnTo>
                  <a:pt x="187" y="158"/>
                </a:lnTo>
                <a:lnTo>
                  <a:pt x="192" y="158"/>
                </a:lnTo>
                <a:lnTo>
                  <a:pt x="197" y="159"/>
                </a:lnTo>
                <a:lnTo>
                  <a:pt x="203" y="159"/>
                </a:lnTo>
                <a:lnTo>
                  <a:pt x="209" y="159"/>
                </a:lnTo>
                <a:lnTo>
                  <a:pt x="214" y="159"/>
                </a:lnTo>
                <a:lnTo>
                  <a:pt x="220" y="158"/>
                </a:lnTo>
                <a:lnTo>
                  <a:pt x="225" y="157"/>
                </a:lnTo>
                <a:lnTo>
                  <a:pt x="232" y="155"/>
                </a:lnTo>
                <a:lnTo>
                  <a:pt x="238" y="152"/>
                </a:lnTo>
                <a:lnTo>
                  <a:pt x="245" y="149"/>
                </a:lnTo>
                <a:lnTo>
                  <a:pt x="252" y="145"/>
                </a:lnTo>
                <a:lnTo>
                  <a:pt x="258" y="141"/>
                </a:lnTo>
                <a:lnTo>
                  <a:pt x="264" y="136"/>
                </a:lnTo>
                <a:lnTo>
                  <a:pt x="268" y="131"/>
                </a:lnTo>
                <a:lnTo>
                  <a:pt x="272" y="125"/>
                </a:lnTo>
                <a:lnTo>
                  <a:pt x="275" y="120"/>
                </a:lnTo>
                <a:lnTo>
                  <a:pt x="282" y="107"/>
                </a:lnTo>
                <a:lnTo>
                  <a:pt x="286" y="101"/>
                </a:lnTo>
                <a:lnTo>
                  <a:pt x="288" y="94"/>
                </a:lnTo>
                <a:lnTo>
                  <a:pt x="290" y="88"/>
                </a:lnTo>
                <a:lnTo>
                  <a:pt x="291" y="82"/>
                </a:lnTo>
                <a:lnTo>
                  <a:pt x="291" y="76"/>
                </a:lnTo>
                <a:lnTo>
                  <a:pt x="292" y="70"/>
                </a:lnTo>
                <a:lnTo>
                  <a:pt x="292" y="59"/>
                </a:lnTo>
                <a:lnTo>
                  <a:pt x="293" y="50"/>
                </a:lnTo>
                <a:lnTo>
                  <a:pt x="291" y="46"/>
                </a:lnTo>
                <a:lnTo>
                  <a:pt x="289" y="42"/>
                </a:lnTo>
                <a:lnTo>
                  <a:pt x="287" y="38"/>
                </a:lnTo>
                <a:lnTo>
                  <a:pt x="284" y="36"/>
                </a:lnTo>
                <a:lnTo>
                  <a:pt x="282" y="34"/>
                </a:lnTo>
                <a:lnTo>
                  <a:pt x="280" y="33"/>
                </a:lnTo>
                <a:lnTo>
                  <a:pt x="274" y="32"/>
                </a:lnTo>
                <a:lnTo>
                  <a:pt x="271" y="31"/>
                </a:lnTo>
                <a:lnTo>
                  <a:pt x="268" y="32"/>
                </a:lnTo>
                <a:lnTo>
                  <a:pt x="264" y="34"/>
                </a:lnTo>
                <a:lnTo>
                  <a:pt x="258" y="38"/>
                </a:lnTo>
                <a:lnTo>
                  <a:pt x="254" y="41"/>
                </a:lnTo>
                <a:lnTo>
                  <a:pt x="252" y="45"/>
                </a:lnTo>
                <a:lnTo>
                  <a:pt x="249" y="50"/>
                </a:lnTo>
                <a:lnTo>
                  <a:pt x="241" y="67"/>
                </a:lnTo>
                <a:lnTo>
                  <a:pt x="239" y="73"/>
                </a:lnTo>
                <a:lnTo>
                  <a:pt x="238" y="79"/>
                </a:lnTo>
                <a:lnTo>
                  <a:pt x="238" y="85"/>
                </a:lnTo>
                <a:lnTo>
                  <a:pt x="239" y="91"/>
                </a:lnTo>
                <a:lnTo>
                  <a:pt x="240" y="97"/>
                </a:lnTo>
                <a:lnTo>
                  <a:pt x="243" y="103"/>
                </a:lnTo>
                <a:lnTo>
                  <a:pt x="245" y="109"/>
                </a:lnTo>
                <a:lnTo>
                  <a:pt x="249" y="120"/>
                </a:lnTo>
                <a:lnTo>
                  <a:pt x="253" y="126"/>
                </a:lnTo>
                <a:lnTo>
                  <a:pt x="258" y="132"/>
                </a:lnTo>
                <a:lnTo>
                  <a:pt x="264" y="137"/>
                </a:lnTo>
                <a:lnTo>
                  <a:pt x="270" y="142"/>
                </a:lnTo>
                <a:lnTo>
                  <a:pt x="276" y="147"/>
                </a:lnTo>
                <a:lnTo>
                  <a:pt x="281" y="151"/>
                </a:lnTo>
                <a:lnTo>
                  <a:pt x="286" y="155"/>
                </a:lnTo>
                <a:lnTo>
                  <a:pt x="291" y="159"/>
                </a:lnTo>
                <a:lnTo>
                  <a:pt x="295" y="163"/>
                </a:lnTo>
                <a:lnTo>
                  <a:pt x="299" y="166"/>
                </a:lnTo>
                <a:lnTo>
                  <a:pt x="303" y="168"/>
                </a:lnTo>
                <a:lnTo>
                  <a:pt x="315" y="171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3" name="SMARTPenAnnotation98"/>
          <p:cNvSpPr>
            <a:spLocks/>
          </p:cNvSpPr>
          <p:nvPr/>
        </p:nvSpPr>
        <p:spPr bwMode="auto">
          <a:xfrm>
            <a:off x="3438525" y="4125913"/>
            <a:ext cx="200025" cy="331787"/>
          </a:xfrm>
          <a:custGeom>
            <a:avLst/>
            <a:gdLst>
              <a:gd name="T0" fmla="*/ 123825 w 126"/>
              <a:gd name="T1" fmla="*/ 25400 h 209"/>
              <a:gd name="T2" fmla="*/ 114300 w 126"/>
              <a:gd name="T3" fmla="*/ 19050 h 209"/>
              <a:gd name="T4" fmla="*/ 101600 w 126"/>
              <a:gd name="T5" fmla="*/ 11112 h 209"/>
              <a:gd name="T6" fmla="*/ 87313 w 126"/>
              <a:gd name="T7" fmla="*/ 6350 h 209"/>
              <a:gd name="T8" fmla="*/ 73025 w 126"/>
              <a:gd name="T9" fmla="*/ 1587 h 209"/>
              <a:gd name="T10" fmla="*/ 58738 w 126"/>
              <a:gd name="T11" fmla="*/ 1587 h 209"/>
              <a:gd name="T12" fmla="*/ 42863 w 126"/>
              <a:gd name="T13" fmla="*/ 0 h 209"/>
              <a:gd name="T14" fmla="*/ 30163 w 126"/>
              <a:gd name="T15" fmla="*/ 3175 h 209"/>
              <a:gd name="T16" fmla="*/ 22225 w 126"/>
              <a:gd name="T17" fmla="*/ 7937 h 209"/>
              <a:gd name="T18" fmla="*/ 15875 w 126"/>
              <a:gd name="T19" fmla="*/ 17462 h 209"/>
              <a:gd name="T20" fmla="*/ 11113 w 126"/>
              <a:gd name="T21" fmla="*/ 30162 h 209"/>
              <a:gd name="T22" fmla="*/ 11113 w 126"/>
              <a:gd name="T23" fmla="*/ 44450 h 209"/>
              <a:gd name="T24" fmla="*/ 14288 w 126"/>
              <a:gd name="T25" fmla="*/ 58737 h 209"/>
              <a:gd name="T26" fmla="*/ 20638 w 126"/>
              <a:gd name="T27" fmla="*/ 73025 h 209"/>
              <a:gd name="T28" fmla="*/ 31750 w 126"/>
              <a:gd name="T29" fmla="*/ 90487 h 209"/>
              <a:gd name="T30" fmla="*/ 46038 w 126"/>
              <a:gd name="T31" fmla="*/ 107950 h 209"/>
              <a:gd name="T32" fmla="*/ 76200 w 126"/>
              <a:gd name="T33" fmla="*/ 138112 h 209"/>
              <a:gd name="T34" fmla="*/ 98425 w 126"/>
              <a:gd name="T35" fmla="*/ 158750 h 209"/>
              <a:gd name="T36" fmla="*/ 120650 w 126"/>
              <a:gd name="T37" fmla="*/ 177800 h 209"/>
              <a:gd name="T38" fmla="*/ 141288 w 126"/>
              <a:gd name="T39" fmla="*/ 200025 h 209"/>
              <a:gd name="T40" fmla="*/ 168275 w 126"/>
              <a:gd name="T41" fmla="*/ 230187 h 209"/>
              <a:gd name="T42" fmla="*/ 180975 w 126"/>
              <a:gd name="T43" fmla="*/ 249237 h 209"/>
              <a:gd name="T44" fmla="*/ 198438 w 126"/>
              <a:gd name="T45" fmla="*/ 287337 h 209"/>
              <a:gd name="T46" fmla="*/ 198438 w 126"/>
              <a:gd name="T47" fmla="*/ 300037 h 209"/>
              <a:gd name="T48" fmla="*/ 192088 w 126"/>
              <a:gd name="T49" fmla="*/ 309562 h 209"/>
              <a:gd name="T50" fmla="*/ 180975 w 126"/>
              <a:gd name="T51" fmla="*/ 317500 h 209"/>
              <a:gd name="T52" fmla="*/ 166688 w 126"/>
              <a:gd name="T53" fmla="*/ 323850 h 209"/>
              <a:gd name="T54" fmla="*/ 150813 w 126"/>
              <a:gd name="T55" fmla="*/ 327025 h 209"/>
              <a:gd name="T56" fmla="*/ 131763 w 126"/>
              <a:gd name="T57" fmla="*/ 328612 h 209"/>
              <a:gd name="T58" fmla="*/ 111125 w 126"/>
              <a:gd name="T59" fmla="*/ 330200 h 209"/>
              <a:gd name="T60" fmla="*/ 85725 w 126"/>
              <a:gd name="T61" fmla="*/ 323850 h 209"/>
              <a:gd name="T62" fmla="*/ 60325 w 126"/>
              <a:gd name="T63" fmla="*/ 317500 h 209"/>
              <a:gd name="T64" fmla="*/ 42863 w 126"/>
              <a:gd name="T65" fmla="*/ 314325 h 209"/>
              <a:gd name="T66" fmla="*/ 25400 w 126"/>
              <a:gd name="T67" fmla="*/ 307975 h 2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6" h="209">
                <a:moveTo>
                  <a:pt x="95" y="34"/>
                </a:moveTo>
                <a:lnTo>
                  <a:pt x="78" y="16"/>
                </a:lnTo>
                <a:lnTo>
                  <a:pt x="75" y="14"/>
                </a:lnTo>
                <a:lnTo>
                  <a:pt x="72" y="12"/>
                </a:lnTo>
                <a:lnTo>
                  <a:pt x="68" y="9"/>
                </a:lnTo>
                <a:lnTo>
                  <a:pt x="64" y="7"/>
                </a:lnTo>
                <a:lnTo>
                  <a:pt x="60" y="6"/>
                </a:lnTo>
                <a:lnTo>
                  <a:pt x="55" y="4"/>
                </a:lnTo>
                <a:lnTo>
                  <a:pt x="50" y="2"/>
                </a:lnTo>
                <a:lnTo>
                  <a:pt x="46" y="1"/>
                </a:lnTo>
                <a:lnTo>
                  <a:pt x="42" y="1"/>
                </a:lnTo>
                <a:lnTo>
                  <a:pt x="37" y="1"/>
                </a:lnTo>
                <a:lnTo>
                  <a:pt x="32" y="0"/>
                </a:lnTo>
                <a:lnTo>
                  <a:pt x="27" y="0"/>
                </a:lnTo>
                <a:lnTo>
                  <a:pt x="23" y="1"/>
                </a:lnTo>
                <a:lnTo>
                  <a:pt x="19" y="2"/>
                </a:lnTo>
                <a:lnTo>
                  <a:pt x="17" y="3"/>
                </a:lnTo>
                <a:lnTo>
                  <a:pt x="14" y="5"/>
                </a:lnTo>
                <a:lnTo>
                  <a:pt x="12" y="8"/>
                </a:lnTo>
                <a:lnTo>
                  <a:pt x="10" y="11"/>
                </a:lnTo>
                <a:lnTo>
                  <a:pt x="8" y="14"/>
                </a:lnTo>
                <a:lnTo>
                  <a:pt x="7" y="19"/>
                </a:lnTo>
                <a:lnTo>
                  <a:pt x="7" y="24"/>
                </a:lnTo>
                <a:lnTo>
                  <a:pt x="7" y="28"/>
                </a:lnTo>
                <a:lnTo>
                  <a:pt x="7" y="33"/>
                </a:lnTo>
                <a:lnTo>
                  <a:pt x="9" y="37"/>
                </a:lnTo>
                <a:lnTo>
                  <a:pt x="11" y="41"/>
                </a:lnTo>
                <a:lnTo>
                  <a:pt x="13" y="46"/>
                </a:lnTo>
                <a:lnTo>
                  <a:pt x="16" y="51"/>
                </a:lnTo>
                <a:lnTo>
                  <a:pt x="20" y="57"/>
                </a:lnTo>
                <a:lnTo>
                  <a:pt x="24" y="62"/>
                </a:lnTo>
                <a:lnTo>
                  <a:pt x="29" y="68"/>
                </a:lnTo>
                <a:lnTo>
                  <a:pt x="41" y="80"/>
                </a:lnTo>
                <a:lnTo>
                  <a:pt x="48" y="87"/>
                </a:lnTo>
                <a:lnTo>
                  <a:pt x="55" y="94"/>
                </a:lnTo>
                <a:lnTo>
                  <a:pt x="62" y="100"/>
                </a:lnTo>
                <a:lnTo>
                  <a:pt x="69" y="106"/>
                </a:lnTo>
                <a:lnTo>
                  <a:pt x="76" y="112"/>
                </a:lnTo>
                <a:lnTo>
                  <a:pt x="83" y="119"/>
                </a:lnTo>
                <a:lnTo>
                  <a:pt x="89" y="126"/>
                </a:lnTo>
                <a:lnTo>
                  <a:pt x="95" y="133"/>
                </a:lnTo>
                <a:lnTo>
                  <a:pt x="106" y="145"/>
                </a:lnTo>
                <a:lnTo>
                  <a:pt x="111" y="151"/>
                </a:lnTo>
                <a:lnTo>
                  <a:pt x="114" y="157"/>
                </a:lnTo>
                <a:lnTo>
                  <a:pt x="125" y="177"/>
                </a:lnTo>
                <a:lnTo>
                  <a:pt x="125" y="181"/>
                </a:lnTo>
                <a:lnTo>
                  <a:pt x="125" y="185"/>
                </a:lnTo>
                <a:lnTo>
                  <a:pt x="125" y="189"/>
                </a:lnTo>
                <a:lnTo>
                  <a:pt x="123" y="192"/>
                </a:lnTo>
                <a:lnTo>
                  <a:pt x="121" y="195"/>
                </a:lnTo>
                <a:lnTo>
                  <a:pt x="118" y="197"/>
                </a:lnTo>
                <a:lnTo>
                  <a:pt x="114" y="200"/>
                </a:lnTo>
                <a:lnTo>
                  <a:pt x="110" y="202"/>
                </a:lnTo>
                <a:lnTo>
                  <a:pt x="105" y="204"/>
                </a:lnTo>
                <a:lnTo>
                  <a:pt x="100" y="205"/>
                </a:lnTo>
                <a:lnTo>
                  <a:pt x="95" y="206"/>
                </a:lnTo>
                <a:lnTo>
                  <a:pt x="89" y="207"/>
                </a:lnTo>
                <a:lnTo>
                  <a:pt x="83" y="207"/>
                </a:lnTo>
                <a:lnTo>
                  <a:pt x="76" y="207"/>
                </a:lnTo>
                <a:lnTo>
                  <a:pt x="70" y="208"/>
                </a:lnTo>
                <a:lnTo>
                  <a:pt x="62" y="206"/>
                </a:lnTo>
                <a:lnTo>
                  <a:pt x="54" y="204"/>
                </a:lnTo>
                <a:lnTo>
                  <a:pt x="45" y="202"/>
                </a:lnTo>
                <a:lnTo>
                  <a:pt x="38" y="200"/>
                </a:lnTo>
                <a:lnTo>
                  <a:pt x="32" y="199"/>
                </a:lnTo>
                <a:lnTo>
                  <a:pt x="27" y="198"/>
                </a:lnTo>
                <a:lnTo>
                  <a:pt x="22" y="196"/>
                </a:lnTo>
                <a:lnTo>
                  <a:pt x="16" y="194"/>
                </a:lnTo>
                <a:lnTo>
                  <a:pt x="0" y="185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4" name="SMARTPenAnnotation99"/>
          <p:cNvSpPr>
            <a:spLocks/>
          </p:cNvSpPr>
          <p:nvPr/>
        </p:nvSpPr>
        <p:spPr bwMode="auto">
          <a:xfrm>
            <a:off x="3179763" y="3840163"/>
            <a:ext cx="19050" cy="127000"/>
          </a:xfrm>
          <a:custGeom>
            <a:avLst/>
            <a:gdLst>
              <a:gd name="T0" fmla="*/ 0 w 12"/>
              <a:gd name="T1" fmla="*/ 125413 h 80"/>
              <a:gd name="T2" fmla="*/ 3175 w 12"/>
              <a:gd name="T3" fmla="*/ 111125 h 80"/>
              <a:gd name="T4" fmla="*/ 4763 w 12"/>
              <a:gd name="T5" fmla="*/ 103188 h 80"/>
              <a:gd name="T6" fmla="*/ 6350 w 12"/>
              <a:gd name="T7" fmla="*/ 95250 h 80"/>
              <a:gd name="T8" fmla="*/ 6350 w 12"/>
              <a:gd name="T9" fmla="*/ 87313 h 80"/>
              <a:gd name="T10" fmla="*/ 17463 w 12"/>
              <a:gd name="T11" fmla="*/ 0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80">
                <a:moveTo>
                  <a:pt x="0" y="79"/>
                </a:moveTo>
                <a:lnTo>
                  <a:pt x="2" y="70"/>
                </a:lnTo>
                <a:lnTo>
                  <a:pt x="3" y="65"/>
                </a:lnTo>
                <a:lnTo>
                  <a:pt x="4" y="60"/>
                </a:lnTo>
                <a:lnTo>
                  <a:pt x="4" y="55"/>
                </a:lnTo>
                <a:lnTo>
                  <a:pt x="11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" name="SMARTPenAnnotation100"/>
          <p:cNvSpPr>
            <a:spLocks/>
          </p:cNvSpPr>
          <p:nvPr/>
        </p:nvSpPr>
        <p:spPr bwMode="auto">
          <a:xfrm>
            <a:off x="2071688" y="3062288"/>
            <a:ext cx="46037" cy="100012"/>
          </a:xfrm>
          <a:custGeom>
            <a:avLst/>
            <a:gdLst>
              <a:gd name="T0" fmla="*/ 0 w 29"/>
              <a:gd name="T1" fmla="*/ 98425 h 63"/>
              <a:gd name="T2" fmla="*/ 4762 w 29"/>
              <a:gd name="T3" fmla="*/ 88900 h 63"/>
              <a:gd name="T4" fmla="*/ 44450 w 29"/>
              <a:gd name="T5" fmla="*/ 0 h 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" h="63">
                <a:moveTo>
                  <a:pt x="0" y="62"/>
                </a:moveTo>
                <a:lnTo>
                  <a:pt x="3" y="56"/>
                </a:lnTo>
                <a:lnTo>
                  <a:pt x="28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6" name="SMARTPenAnnotation101"/>
          <p:cNvSpPr>
            <a:spLocks/>
          </p:cNvSpPr>
          <p:nvPr/>
        </p:nvSpPr>
        <p:spPr bwMode="auto">
          <a:xfrm>
            <a:off x="3949700" y="3657600"/>
            <a:ext cx="4051300" cy="1273175"/>
          </a:xfrm>
          <a:custGeom>
            <a:avLst/>
            <a:gdLst>
              <a:gd name="T0" fmla="*/ 1465016 w 2475"/>
              <a:gd name="T1" fmla="*/ 57397 h 732"/>
              <a:gd name="T2" fmla="*/ 1455194 w 2475"/>
              <a:gd name="T3" fmla="*/ 50440 h 732"/>
              <a:gd name="T4" fmla="*/ 1226030 w 2475"/>
              <a:gd name="T5" fmla="*/ 5218 h 732"/>
              <a:gd name="T6" fmla="*/ 1014871 w 2475"/>
              <a:gd name="T7" fmla="*/ 10436 h 732"/>
              <a:gd name="T8" fmla="*/ 826629 w 2475"/>
              <a:gd name="T9" fmla="*/ 31308 h 732"/>
              <a:gd name="T10" fmla="*/ 767701 w 2475"/>
              <a:gd name="T11" fmla="*/ 40004 h 732"/>
              <a:gd name="T12" fmla="*/ 625292 w 2475"/>
              <a:gd name="T13" fmla="*/ 53919 h 732"/>
              <a:gd name="T14" fmla="*/ 417407 w 2475"/>
              <a:gd name="T15" fmla="*/ 114794 h 732"/>
              <a:gd name="T16" fmla="*/ 281545 w 2475"/>
              <a:gd name="T17" fmla="*/ 186106 h 732"/>
              <a:gd name="T18" fmla="*/ 196427 w 2475"/>
              <a:gd name="T19" fmla="*/ 248721 h 732"/>
              <a:gd name="T20" fmla="*/ 144046 w 2475"/>
              <a:gd name="T21" fmla="*/ 307858 h 732"/>
              <a:gd name="T22" fmla="*/ 96576 w 2475"/>
              <a:gd name="T23" fmla="*/ 372212 h 732"/>
              <a:gd name="T24" fmla="*/ 75297 w 2475"/>
              <a:gd name="T25" fmla="*/ 412216 h 732"/>
              <a:gd name="T26" fmla="*/ 47470 w 2475"/>
              <a:gd name="T27" fmla="*/ 473092 h 732"/>
              <a:gd name="T28" fmla="*/ 27827 w 2475"/>
              <a:gd name="T29" fmla="*/ 527011 h 732"/>
              <a:gd name="T30" fmla="*/ 11458 w 2475"/>
              <a:gd name="T31" fmla="*/ 572233 h 732"/>
              <a:gd name="T32" fmla="*/ 1637 w 2475"/>
              <a:gd name="T33" fmla="*/ 613976 h 732"/>
              <a:gd name="T34" fmla="*/ 0 w 2475"/>
              <a:gd name="T35" fmla="*/ 653981 h 732"/>
              <a:gd name="T36" fmla="*/ 6548 w 2475"/>
              <a:gd name="T37" fmla="*/ 733989 h 732"/>
              <a:gd name="T38" fmla="*/ 32738 w 2475"/>
              <a:gd name="T39" fmla="*/ 812258 h 732"/>
              <a:gd name="T40" fmla="*/ 80208 w 2475"/>
              <a:gd name="T41" fmla="*/ 887048 h 732"/>
              <a:gd name="T42" fmla="*/ 142409 w 2475"/>
              <a:gd name="T43" fmla="*/ 954881 h 732"/>
              <a:gd name="T44" fmla="*/ 222617 w 2475"/>
              <a:gd name="T45" fmla="*/ 1012278 h 732"/>
              <a:gd name="T46" fmla="*/ 371574 w 2475"/>
              <a:gd name="T47" fmla="*/ 1083590 h 732"/>
              <a:gd name="T48" fmla="*/ 604012 w 2475"/>
              <a:gd name="T49" fmla="*/ 1149684 h 732"/>
              <a:gd name="T50" fmla="*/ 802076 w 2475"/>
              <a:gd name="T51" fmla="*/ 1182731 h 732"/>
              <a:gd name="T52" fmla="*/ 1363528 w 2475"/>
              <a:gd name="T53" fmla="*/ 1234910 h 732"/>
              <a:gd name="T54" fmla="*/ 2186884 w 2475"/>
              <a:gd name="T55" fmla="*/ 1269696 h 732"/>
              <a:gd name="T56" fmla="*/ 2645212 w 2475"/>
              <a:gd name="T57" fmla="*/ 1266218 h 732"/>
              <a:gd name="T58" fmla="*/ 2936579 w 2475"/>
              <a:gd name="T59" fmla="*/ 1248825 h 732"/>
              <a:gd name="T60" fmla="*/ 3169017 w 2475"/>
              <a:gd name="T61" fmla="*/ 1207081 h 732"/>
              <a:gd name="T62" fmla="*/ 3383449 w 2475"/>
              <a:gd name="T63" fmla="*/ 1151423 h 732"/>
              <a:gd name="T64" fmla="*/ 3663357 w 2475"/>
              <a:gd name="T65" fmla="*/ 1057501 h 732"/>
              <a:gd name="T66" fmla="*/ 3822136 w 2475"/>
              <a:gd name="T67" fmla="*/ 989667 h 732"/>
              <a:gd name="T68" fmla="*/ 3936718 w 2475"/>
              <a:gd name="T69" fmla="*/ 920095 h 732"/>
              <a:gd name="T70" fmla="*/ 4021836 w 2475"/>
              <a:gd name="T71" fmla="*/ 852262 h 732"/>
              <a:gd name="T72" fmla="*/ 4046389 w 2475"/>
              <a:gd name="T73" fmla="*/ 805301 h 732"/>
              <a:gd name="T74" fmla="*/ 4049663 w 2475"/>
              <a:gd name="T75" fmla="*/ 760079 h 732"/>
              <a:gd name="T76" fmla="*/ 4038205 w 2475"/>
              <a:gd name="T77" fmla="*/ 723553 h 732"/>
              <a:gd name="T78" fmla="*/ 4000556 w 2475"/>
              <a:gd name="T79" fmla="*/ 666156 h 732"/>
              <a:gd name="T80" fmla="*/ 3944902 w 2475"/>
              <a:gd name="T81" fmla="*/ 610498 h 732"/>
              <a:gd name="T82" fmla="*/ 3800856 w 2475"/>
              <a:gd name="T83" fmla="*/ 509618 h 732"/>
              <a:gd name="T84" fmla="*/ 3701006 w 2475"/>
              <a:gd name="T85" fmla="*/ 455699 h 732"/>
              <a:gd name="T86" fmla="*/ 3524222 w 2475"/>
              <a:gd name="T87" fmla="*/ 382648 h 732"/>
              <a:gd name="T88" fmla="*/ 3322884 w 2475"/>
              <a:gd name="T89" fmla="*/ 313076 h 732"/>
              <a:gd name="T90" fmla="*/ 3062619 w 2475"/>
              <a:gd name="T91" fmla="*/ 236546 h 732"/>
              <a:gd name="T92" fmla="*/ 2854734 w 2475"/>
              <a:gd name="T93" fmla="*/ 177410 h 732"/>
              <a:gd name="T94" fmla="*/ 2659944 w 2475"/>
              <a:gd name="T95" fmla="*/ 135666 h 732"/>
              <a:gd name="T96" fmla="*/ 2250722 w 2475"/>
              <a:gd name="T97" fmla="*/ 66094 h 732"/>
              <a:gd name="T98" fmla="*/ 1743287 w 2475"/>
              <a:gd name="T99" fmla="*/ 8697 h 732"/>
              <a:gd name="T100" fmla="*/ 1532128 w 2475"/>
              <a:gd name="T101" fmla="*/ 0 h 732"/>
              <a:gd name="T102" fmla="*/ 1293142 w 2475"/>
              <a:gd name="T103" fmla="*/ 8697 h 7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475" h="732">
                <a:moveTo>
                  <a:pt x="901" y="39"/>
                </a:moveTo>
                <a:lnTo>
                  <a:pt x="895" y="33"/>
                </a:lnTo>
                <a:lnTo>
                  <a:pt x="893" y="31"/>
                </a:lnTo>
                <a:lnTo>
                  <a:pt x="889" y="29"/>
                </a:lnTo>
                <a:lnTo>
                  <a:pt x="827" y="16"/>
                </a:lnTo>
                <a:lnTo>
                  <a:pt x="749" y="3"/>
                </a:lnTo>
                <a:lnTo>
                  <a:pt x="700" y="1"/>
                </a:lnTo>
                <a:lnTo>
                  <a:pt x="620" y="6"/>
                </a:lnTo>
                <a:lnTo>
                  <a:pt x="543" y="14"/>
                </a:lnTo>
                <a:lnTo>
                  <a:pt x="505" y="18"/>
                </a:lnTo>
                <a:lnTo>
                  <a:pt x="490" y="21"/>
                </a:lnTo>
                <a:lnTo>
                  <a:pt x="469" y="23"/>
                </a:lnTo>
                <a:lnTo>
                  <a:pt x="452" y="28"/>
                </a:lnTo>
                <a:lnTo>
                  <a:pt x="382" y="31"/>
                </a:lnTo>
                <a:lnTo>
                  <a:pt x="309" y="47"/>
                </a:lnTo>
                <a:lnTo>
                  <a:pt x="255" y="66"/>
                </a:lnTo>
                <a:lnTo>
                  <a:pt x="211" y="85"/>
                </a:lnTo>
                <a:lnTo>
                  <a:pt x="172" y="107"/>
                </a:lnTo>
                <a:lnTo>
                  <a:pt x="147" y="124"/>
                </a:lnTo>
                <a:lnTo>
                  <a:pt x="120" y="143"/>
                </a:lnTo>
                <a:lnTo>
                  <a:pt x="104" y="159"/>
                </a:lnTo>
                <a:lnTo>
                  <a:pt x="88" y="177"/>
                </a:lnTo>
                <a:lnTo>
                  <a:pt x="73" y="195"/>
                </a:lnTo>
                <a:lnTo>
                  <a:pt x="59" y="214"/>
                </a:lnTo>
                <a:lnTo>
                  <a:pt x="53" y="223"/>
                </a:lnTo>
                <a:lnTo>
                  <a:pt x="46" y="237"/>
                </a:lnTo>
                <a:lnTo>
                  <a:pt x="38" y="253"/>
                </a:lnTo>
                <a:lnTo>
                  <a:pt x="29" y="272"/>
                </a:lnTo>
                <a:lnTo>
                  <a:pt x="23" y="288"/>
                </a:lnTo>
                <a:lnTo>
                  <a:pt x="17" y="303"/>
                </a:lnTo>
                <a:lnTo>
                  <a:pt x="12" y="316"/>
                </a:lnTo>
                <a:lnTo>
                  <a:pt x="7" y="329"/>
                </a:lnTo>
                <a:lnTo>
                  <a:pt x="4" y="341"/>
                </a:lnTo>
                <a:lnTo>
                  <a:pt x="1" y="353"/>
                </a:lnTo>
                <a:lnTo>
                  <a:pt x="0" y="365"/>
                </a:lnTo>
                <a:lnTo>
                  <a:pt x="0" y="376"/>
                </a:lnTo>
                <a:lnTo>
                  <a:pt x="1" y="399"/>
                </a:lnTo>
                <a:lnTo>
                  <a:pt x="4" y="422"/>
                </a:lnTo>
                <a:lnTo>
                  <a:pt x="11" y="444"/>
                </a:lnTo>
                <a:lnTo>
                  <a:pt x="20" y="467"/>
                </a:lnTo>
                <a:lnTo>
                  <a:pt x="33" y="489"/>
                </a:lnTo>
                <a:lnTo>
                  <a:pt x="49" y="510"/>
                </a:lnTo>
                <a:lnTo>
                  <a:pt x="67" y="530"/>
                </a:lnTo>
                <a:lnTo>
                  <a:pt x="87" y="549"/>
                </a:lnTo>
                <a:lnTo>
                  <a:pt x="111" y="566"/>
                </a:lnTo>
                <a:lnTo>
                  <a:pt x="136" y="582"/>
                </a:lnTo>
                <a:lnTo>
                  <a:pt x="179" y="605"/>
                </a:lnTo>
                <a:lnTo>
                  <a:pt x="227" y="623"/>
                </a:lnTo>
                <a:lnTo>
                  <a:pt x="296" y="645"/>
                </a:lnTo>
                <a:lnTo>
                  <a:pt x="369" y="661"/>
                </a:lnTo>
                <a:lnTo>
                  <a:pt x="428" y="673"/>
                </a:lnTo>
                <a:lnTo>
                  <a:pt x="490" y="680"/>
                </a:lnTo>
                <a:lnTo>
                  <a:pt x="667" y="697"/>
                </a:lnTo>
                <a:lnTo>
                  <a:pt x="833" y="710"/>
                </a:lnTo>
                <a:lnTo>
                  <a:pt x="1222" y="727"/>
                </a:lnTo>
                <a:lnTo>
                  <a:pt x="1336" y="730"/>
                </a:lnTo>
                <a:lnTo>
                  <a:pt x="1501" y="731"/>
                </a:lnTo>
                <a:lnTo>
                  <a:pt x="1616" y="728"/>
                </a:lnTo>
                <a:lnTo>
                  <a:pt x="1684" y="725"/>
                </a:lnTo>
                <a:lnTo>
                  <a:pt x="1794" y="718"/>
                </a:lnTo>
                <a:lnTo>
                  <a:pt x="1867" y="706"/>
                </a:lnTo>
                <a:lnTo>
                  <a:pt x="1936" y="694"/>
                </a:lnTo>
                <a:lnTo>
                  <a:pt x="1999" y="680"/>
                </a:lnTo>
                <a:lnTo>
                  <a:pt x="2067" y="662"/>
                </a:lnTo>
                <a:lnTo>
                  <a:pt x="2141" y="642"/>
                </a:lnTo>
                <a:lnTo>
                  <a:pt x="2238" y="608"/>
                </a:lnTo>
                <a:lnTo>
                  <a:pt x="2290" y="588"/>
                </a:lnTo>
                <a:lnTo>
                  <a:pt x="2335" y="569"/>
                </a:lnTo>
                <a:lnTo>
                  <a:pt x="2373" y="548"/>
                </a:lnTo>
                <a:lnTo>
                  <a:pt x="2405" y="529"/>
                </a:lnTo>
                <a:lnTo>
                  <a:pt x="2435" y="509"/>
                </a:lnTo>
                <a:lnTo>
                  <a:pt x="2457" y="490"/>
                </a:lnTo>
                <a:lnTo>
                  <a:pt x="2466" y="477"/>
                </a:lnTo>
                <a:lnTo>
                  <a:pt x="2472" y="463"/>
                </a:lnTo>
                <a:lnTo>
                  <a:pt x="2474" y="451"/>
                </a:lnTo>
                <a:lnTo>
                  <a:pt x="2474" y="437"/>
                </a:lnTo>
                <a:lnTo>
                  <a:pt x="2473" y="430"/>
                </a:lnTo>
                <a:lnTo>
                  <a:pt x="2467" y="416"/>
                </a:lnTo>
                <a:lnTo>
                  <a:pt x="2457" y="400"/>
                </a:lnTo>
                <a:lnTo>
                  <a:pt x="2444" y="383"/>
                </a:lnTo>
                <a:lnTo>
                  <a:pt x="2429" y="367"/>
                </a:lnTo>
                <a:lnTo>
                  <a:pt x="2410" y="351"/>
                </a:lnTo>
                <a:lnTo>
                  <a:pt x="2350" y="310"/>
                </a:lnTo>
                <a:lnTo>
                  <a:pt x="2322" y="293"/>
                </a:lnTo>
                <a:lnTo>
                  <a:pt x="2293" y="278"/>
                </a:lnTo>
                <a:lnTo>
                  <a:pt x="2261" y="262"/>
                </a:lnTo>
                <a:lnTo>
                  <a:pt x="2208" y="240"/>
                </a:lnTo>
                <a:lnTo>
                  <a:pt x="2153" y="220"/>
                </a:lnTo>
                <a:lnTo>
                  <a:pt x="2094" y="200"/>
                </a:lnTo>
                <a:lnTo>
                  <a:pt x="2030" y="180"/>
                </a:lnTo>
                <a:lnTo>
                  <a:pt x="1958" y="159"/>
                </a:lnTo>
                <a:lnTo>
                  <a:pt x="1871" y="136"/>
                </a:lnTo>
                <a:lnTo>
                  <a:pt x="1794" y="115"/>
                </a:lnTo>
                <a:lnTo>
                  <a:pt x="1744" y="102"/>
                </a:lnTo>
                <a:lnTo>
                  <a:pt x="1670" y="87"/>
                </a:lnTo>
                <a:lnTo>
                  <a:pt x="1625" y="78"/>
                </a:lnTo>
                <a:lnTo>
                  <a:pt x="1531" y="62"/>
                </a:lnTo>
                <a:lnTo>
                  <a:pt x="1375" y="38"/>
                </a:lnTo>
                <a:lnTo>
                  <a:pt x="1317" y="31"/>
                </a:lnTo>
                <a:lnTo>
                  <a:pt x="1065" y="5"/>
                </a:lnTo>
                <a:lnTo>
                  <a:pt x="1010" y="2"/>
                </a:lnTo>
                <a:lnTo>
                  <a:pt x="936" y="0"/>
                </a:lnTo>
                <a:lnTo>
                  <a:pt x="864" y="2"/>
                </a:lnTo>
                <a:lnTo>
                  <a:pt x="790" y="5"/>
                </a:lnTo>
                <a:lnTo>
                  <a:pt x="727" y="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Homework- Due Thursday 4</a:t>
            </a:r>
            <a:r>
              <a:rPr lang="en-GB" baseline="30000" dirty="0" smtClean="0"/>
              <a:t>th</a:t>
            </a:r>
            <a:r>
              <a:rPr lang="en-GB" dirty="0" smtClean="0"/>
              <a:t> October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to </a:t>
            </a:r>
            <a:r>
              <a:rPr lang="en-GB" dirty="0" smtClean="0">
                <a:hlinkClick r:id="rId2"/>
              </a:rPr>
              <a:t>www.misswoodhead.weebly.com</a:t>
            </a:r>
            <a:endParaRPr lang="en-GB" dirty="0" smtClean="0"/>
          </a:p>
          <a:p>
            <a:r>
              <a:rPr lang="en-GB" dirty="0" smtClean="0"/>
              <a:t>Click on Population and Settlement page</a:t>
            </a:r>
          </a:p>
          <a:p>
            <a:r>
              <a:rPr lang="en-GB" dirty="0" smtClean="0"/>
              <a:t>Open the Counter Urbanisation File</a:t>
            </a:r>
          </a:p>
          <a:p>
            <a:r>
              <a:rPr lang="en-GB" dirty="0" smtClean="0"/>
              <a:t>Follow the instructions on page 3, using the Counter Urbanisation PowerPoint on the website rather than going onto the VLE</a:t>
            </a:r>
          </a:p>
          <a:p>
            <a:r>
              <a:rPr lang="en-GB" dirty="0" smtClean="0"/>
              <a:t>Create a Counter Urbanisation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45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5562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u="sng">
                <a:latin typeface="Arial Rounded MT Bold" pitchFamily="34" charset="0"/>
              </a:rPr>
              <a:t>Key World Cities Terms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3810000"/>
            <a:ext cx="4464050" cy="2530475"/>
          </a:xfrm>
          <a:prstGeom prst="rect">
            <a:avLst/>
          </a:prstGeom>
          <a:solidFill>
            <a:srgbClr val="FFEC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u="sng">
                <a:latin typeface="Arial Rounded MT Bold" pitchFamily="34" charset="0"/>
              </a:rPr>
              <a:t>World Cities</a:t>
            </a:r>
            <a:r>
              <a:rPr lang="en-GB" sz="2000">
                <a:latin typeface="Arial Rounded MT Bold" pitchFamily="34" charset="0"/>
              </a:rPr>
              <a:t> : cities which have a major impact on world events. Often major financial centres (London, New York, Singapore, Tokyo) or major political centres (Washington, Beijing, Moscow), or major cultural centres (Los Angeles, Paris)</a:t>
            </a:r>
          </a:p>
        </p:txBody>
      </p:sp>
      <p:pic>
        <p:nvPicPr>
          <p:cNvPr id="40964" name="Picture 4" descr="sao_paulo%20_c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405188" cy="2130425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449513" cy="1781175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 descr="the-kremlin-and-red-squ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3649662" cy="204946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57200" y="2346325"/>
            <a:ext cx="4464050" cy="1006475"/>
          </a:xfrm>
          <a:prstGeom prst="rect">
            <a:avLst/>
          </a:prstGeom>
          <a:solidFill>
            <a:srgbClr val="EFFF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u="sng">
                <a:latin typeface="Arial Rounded MT Bold" pitchFamily="34" charset="0"/>
              </a:rPr>
              <a:t>Megacities</a:t>
            </a:r>
            <a:r>
              <a:rPr lang="en-GB" sz="2000">
                <a:latin typeface="Arial Rounded MT Bold" pitchFamily="34" charset="0"/>
              </a:rPr>
              <a:t> : cities with over 10 m inhabitants (20 in 2009, 15 are in LEDCs)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4464050" cy="701675"/>
          </a:xfrm>
          <a:prstGeom prst="rect">
            <a:avLst/>
          </a:prstGeom>
          <a:solidFill>
            <a:srgbClr val="EBC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u="sng">
                <a:latin typeface="Arial Rounded MT Bold" pitchFamily="34" charset="0"/>
              </a:rPr>
              <a:t>Millionaire Cities</a:t>
            </a:r>
            <a:r>
              <a:rPr lang="en-GB" sz="2000">
                <a:latin typeface="Arial Rounded MT Bold" pitchFamily="34" charset="0"/>
              </a:rPr>
              <a:t> : cities with over 1m inhabitants</a:t>
            </a:r>
          </a:p>
        </p:txBody>
      </p:sp>
    </p:spTree>
    <p:extLst>
      <p:ext uri="{BB962C8B-B14F-4D97-AF65-F5344CB8AC3E}">
        <p14:creationId xmlns:p14="http://schemas.microsoft.com/office/powerpoint/2010/main" val="7863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7" grpId="0" autoUpdateAnimBg="0"/>
      <p:bldP spid="409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6200" y="76200"/>
            <a:ext cx="5334000" cy="3330575"/>
          </a:xfrm>
          <a:prstGeom prst="rect">
            <a:avLst/>
          </a:prstGeom>
          <a:solidFill>
            <a:srgbClr val="EBC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500" b="1" u="sng">
                <a:latin typeface="Arial Rounded MT Bold" pitchFamily="34" charset="0"/>
              </a:rPr>
              <a:t>The push from the countryside:</a:t>
            </a:r>
            <a:endParaRPr lang="en-GB" sz="2500" b="1">
              <a:latin typeface="Arial Rounded MT Bold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Lack of jobs other than poorly paid farm work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Lack of services such as doctors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Lack of opportunity for life to be better for your children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562600" y="76200"/>
            <a:ext cx="3429000" cy="6378575"/>
          </a:xfrm>
          <a:prstGeom prst="rect">
            <a:avLst/>
          </a:prstGeom>
          <a:solidFill>
            <a:srgbClr val="FFCC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500" b="1" u="sng">
                <a:latin typeface="Arial Rounded MT Bold" pitchFamily="34" charset="0"/>
              </a:rPr>
              <a:t>The pull of the cities:</a:t>
            </a:r>
            <a:endParaRPr lang="en-GB" sz="2500" b="1">
              <a:latin typeface="Arial Rounded MT Bold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Chances of regular paid work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Chances of better health services and schools.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Chances of a more interesting life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Better prospects for children to survive and thrive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500">
                <a:latin typeface="Arial Rounded MT Bold" pitchFamily="34" charset="0"/>
              </a:rPr>
              <a:t>Desperation to avoid starvation in the rural areas.</a:t>
            </a:r>
          </a:p>
        </p:txBody>
      </p:sp>
      <p:pic>
        <p:nvPicPr>
          <p:cNvPr id="13316" name="Picture 2" descr="polio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681">
            <a:off x="762000" y="3505200"/>
            <a:ext cx="4191000" cy="3122613"/>
          </a:xfrm>
          <a:prstGeom prst="rect">
            <a:avLst/>
          </a:prstGeom>
          <a:noFill/>
          <a:ln w="57150">
            <a:solidFill>
              <a:srgbClr val="66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" y="0"/>
            <a:ext cx="5410200" cy="6842125"/>
          </a:xfrm>
          <a:prstGeom prst="rect">
            <a:avLst/>
          </a:prstGeom>
          <a:solidFill>
            <a:srgbClr val="FFCCE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600">
                <a:latin typeface="Arial Rounded MT Bold" pitchFamily="34" charset="0"/>
              </a:rPr>
              <a:t>Rapid RURAL-URBAN migration is one of the main causes of rapid city growth in LEDCs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600">
                <a:latin typeface="Arial Rounded MT Bold" pitchFamily="34" charset="0"/>
              </a:rPr>
              <a:t>Cities in S. America have passed their fastest growth rate.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600">
                <a:latin typeface="Arial Rounded MT Bold" pitchFamily="34" charset="0"/>
              </a:rPr>
              <a:t>Cities in Asia are growing at their fastest at the moment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600">
                <a:latin typeface="Arial Rounded MT Bold" pitchFamily="34" charset="0"/>
              </a:rPr>
              <a:t>Cities in Africa have yet to grow at the maximum rate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600">
                <a:latin typeface="Arial Rounded MT Bold" pitchFamily="34" charset="0"/>
              </a:rPr>
              <a:t>Cities in N. America and Europe are DECLINING as people choose to leave them... This is called…</a:t>
            </a:r>
          </a:p>
        </p:txBody>
      </p:sp>
      <p:pic>
        <p:nvPicPr>
          <p:cNvPr id="14339" name="Picture 2" descr="favela-bresi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83">
            <a:off x="5486400" y="304800"/>
            <a:ext cx="3433763" cy="46053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00338" y="185738"/>
            <a:ext cx="3092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800" u="sng">
                <a:latin typeface="Arial Rounded MT Bold" pitchFamily="34" charset="0"/>
              </a:rPr>
              <a:t>SHANTY TOWNS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8750" y="639763"/>
            <a:ext cx="2397125" cy="1069975"/>
          </a:xfrm>
          <a:prstGeom prst="rect">
            <a:avLst/>
          </a:prstGeom>
          <a:solidFill>
            <a:srgbClr val="EDFF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600" u="sng">
                <a:latin typeface="Arial Rounded MT Bold" pitchFamily="34" charset="0"/>
              </a:rPr>
              <a:t>Names given:</a:t>
            </a:r>
          </a:p>
          <a:p>
            <a:pPr eaLnBrk="1" hangingPunct="1">
              <a:buFontTx/>
              <a:buChar char="•"/>
            </a:pPr>
            <a:r>
              <a:rPr lang="en-GB" sz="1600">
                <a:latin typeface="Arial Rounded MT Bold" pitchFamily="34" charset="0"/>
              </a:rPr>
              <a:t>Favelas</a:t>
            </a:r>
          </a:p>
          <a:p>
            <a:pPr eaLnBrk="1" hangingPunct="1">
              <a:buFontTx/>
              <a:buChar char="•"/>
            </a:pPr>
            <a:r>
              <a:rPr lang="en-GB" sz="1600">
                <a:latin typeface="Arial Rounded MT Bold" pitchFamily="34" charset="0"/>
              </a:rPr>
              <a:t>Bustees</a:t>
            </a:r>
          </a:p>
          <a:p>
            <a:pPr eaLnBrk="1" hangingPunct="1">
              <a:buFontTx/>
              <a:buChar char="•"/>
            </a:pPr>
            <a:r>
              <a:rPr lang="en-GB" sz="1600">
                <a:latin typeface="Arial Rounded MT Bold" pitchFamily="34" charset="0"/>
              </a:rPr>
              <a:t>Squatter Settlements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" y="2743200"/>
            <a:ext cx="1981200" cy="2047875"/>
          </a:xfrm>
          <a:prstGeom prst="rect">
            <a:avLst/>
          </a:prstGeom>
          <a:solidFill>
            <a:srgbClr val="FFE9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600" u="sng">
                <a:latin typeface="Arial Rounded MT Bold" pitchFamily="34" charset="0"/>
              </a:rPr>
              <a:t>Where?</a:t>
            </a:r>
            <a:endParaRPr lang="en-GB" sz="1600">
              <a:latin typeface="Arial Rounded MT Bold" pitchFamily="34" charset="0"/>
            </a:endParaRPr>
          </a:p>
          <a:p>
            <a:pPr eaLnBrk="1" hangingPunct="1"/>
            <a:r>
              <a:rPr lang="en-GB" sz="1600">
                <a:latin typeface="Arial Rounded MT Bold" pitchFamily="34" charset="0"/>
              </a:rPr>
              <a:t>Typically found on cheap</a:t>
            </a:r>
          </a:p>
          <a:p>
            <a:pPr eaLnBrk="1" hangingPunct="1"/>
            <a:r>
              <a:rPr lang="en-GB" sz="1600">
                <a:latin typeface="Arial Rounded MT Bold" pitchFamily="34" charset="0"/>
              </a:rPr>
              <a:t>Unwanted land near rivers</a:t>
            </a:r>
          </a:p>
          <a:p>
            <a:pPr eaLnBrk="1" hangingPunct="1"/>
            <a:r>
              <a:rPr lang="en-GB" sz="1600">
                <a:latin typeface="Arial Rounded MT Bold" pitchFamily="34" charset="0"/>
              </a:rPr>
              <a:t>Or railways or places prone</a:t>
            </a:r>
          </a:p>
          <a:p>
            <a:pPr eaLnBrk="1" hangingPunct="1"/>
            <a:r>
              <a:rPr lang="en-GB" sz="1600">
                <a:latin typeface="Arial Rounded MT Bold" pitchFamily="34" charset="0"/>
              </a:rPr>
              <a:t>To landslides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52400" y="5638800"/>
            <a:ext cx="3876675" cy="1069975"/>
          </a:xfrm>
          <a:prstGeom prst="rect">
            <a:avLst/>
          </a:prstGeom>
          <a:solidFill>
            <a:srgbClr val="B2E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600" b="1" u="sng">
                <a:latin typeface="Arial Rounded MT Bold" pitchFamily="34" charset="0"/>
              </a:rPr>
              <a:t>Community:</a:t>
            </a:r>
            <a:endParaRPr lang="en-GB" sz="1600">
              <a:latin typeface="Arial Rounded MT Bold" pitchFamily="34" charset="0"/>
            </a:endParaRPr>
          </a:p>
          <a:p>
            <a:pPr eaLnBrk="1" hangingPunct="1"/>
            <a:r>
              <a:rPr lang="en-GB" sz="1600">
                <a:latin typeface="Arial Rounded MT Bold" pitchFamily="34" charset="0"/>
              </a:rPr>
              <a:t>Sense of community</a:t>
            </a:r>
          </a:p>
          <a:p>
            <a:pPr eaLnBrk="1" hangingPunct="1"/>
            <a:r>
              <a:rPr lang="en-GB" sz="1600">
                <a:latin typeface="Arial Rounded MT Bold" pitchFamily="34" charset="0"/>
              </a:rPr>
              <a:t>Everyone is in it together</a:t>
            </a:r>
          </a:p>
          <a:p>
            <a:pPr eaLnBrk="1" hangingPunct="1"/>
            <a:r>
              <a:rPr lang="en-GB" sz="1600">
                <a:latin typeface="Arial Rounded MT Bold" pitchFamily="34" charset="0"/>
              </a:rPr>
              <a:t>Chance of starting a self help scheme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876800" y="762000"/>
            <a:ext cx="3633788" cy="974725"/>
          </a:xfrm>
          <a:prstGeom prst="rect">
            <a:avLst/>
          </a:prstGeom>
          <a:solidFill>
            <a:srgbClr val="FFFF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600" u="sng">
                <a:latin typeface="Arial Rounded MT Bold" pitchFamily="34" charset="0"/>
              </a:rPr>
              <a:t>Materials</a:t>
            </a:r>
          </a:p>
          <a:p>
            <a:pPr eaLnBrk="1" hangingPunct="1"/>
            <a:r>
              <a:rPr lang="en-GB" sz="1400">
                <a:latin typeface="Arial Rounded MT Bold" pitchFamily="34" charset="0"/>
              </a:rPr>
              <a:t>Mud, straw, corrugated iron, cardboard, wood, plastic sheeting, tiles, basic building blocks / bricks</a:t>
            </a:r>
            <a:endParaRPr lang="en-GB" sz="1600">
              <a:latin typeface="Arial Rounded MT Bold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477000" y="1981200"/>
            <a:ext cx="2447925" cy="1400175"/>
          </a:xfrm>
          <a:prstGeom prst="rect">
            <a:avLst/>
          </a:prstGeom>
          <a:solidFill>
            <a:srgbClr val="D5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600" u="sng">
                <a:latin typeface="Arial Rounded MT Bold" pitchFamily="34" charset="0"/>
              </a:rPr>
              <a:t>Origin of people</a:t>
            </a:r>
          </a:p>
          <a:p>
            <a:pPr eaLnBrk="1" hangingPunct="1">
              <a:buFontTx/>
              <a:buChar char="•"/>
            </a:pPr>
            <a:r>
              <a:rPr lang="en-GB" sz="1400">
                <a:latin typeface="Arial Rounded MT Bold" pitchFamily="34" charset="0"/>
              </a:rPr>
              <a:t>Most are rural migrants</a:t>
            </a:r>
          </a:p>
          <a:p>
            <a:pPr eaLnBrk="1" hangingPunct="1">
              <a:buFontTx/>
              <a:buChar char="•"/>
            </a:pPr>
            <a:r>
              <a:rPr lang="en-GB" sz="1400">
                <a:latin typeface="Arial Rounded MT Bold" pitchFamily="34" charset="0"/>
              </a:rPr>
              <a:t>They move in steps – from rural areas to small towns – then large towns – then cities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716463" y="4437063"/>
            <a:ext cx="4248150" cy="2282825"/>
          </a:xfrm>
          <a:prstGeom prst="rect">
            <a:avLst/>
          </a:prstGeom>
          <a:solidFill>
            <a:srgbClr val="FEC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600" u="sng">
                <a:latin typeface="Arial Rounded MT Bold" pitchFamily="34" charset="0"/>
              </a:rPr>
              <a:t>Conditions and problems</a:t>
            </a:r>
          </a:p>
          <a:p>
            <a:pPr eaLnBrk="1" hangingPunct="1">
              <a:buFontTx/>
              <a:buChar char="•"/>
            </a:pPr>
            <a:r>
              <a:rPr lang="en-GB" sz="1400">
                <a:latin typeface="Arial Rounded MT Bold" pitchFamily="34" charset="0"/>
              </a:rPr>
              <a:t>Few doctors in their local area – have to travel a long way</a:t>
            </a:r>
          </a:p>
          <a:p>
            <a:pPr eaLnBrk="1" hangingPunct="1">
              <a:buFontTx/>
              <a:buChar char="•"/>
            </a:pPr>
            <a:r>
              <a:rPr lang="en-GB" sz="1400">
                <a:latin typeface="Arial Rounded MT Bold" pitchFamily="34" charset="0"/>
              </a:rPr>
              <a:t>Poor infrastructure (roads) – eg South Africa</a:t>
            </a:r>
          </a:p>
          <a:p>
            <a:pPr eaLnBrk="1" hangingPunct="1">
              <a:buFontTx/>
              <a:buChar char="•"/>
            </a:pPr>
            <a:r>
              <a:rPr lang="en-GB" sz="1400">
                <a:latin typeface="Arial Rounded MT Bold" pitchFamily="34" charset="0"/>
              </a:rPr>
              <a:t>Water has initially to be collected – not piped to the house</a:t>
            </a:r>
          </a:p>
          <a:p>
            <a:pPr eaLnBrk="1" hangingPunct="1">
              <a:buFontTx/>
              <a:buChar char="•"/>
            </a:pPr>
            <a:r>
              <a:rPr lang="en-GB" sz="1400">
                <a:latin typeface="Arial Rounded MT Bold" pitchFamily="34" charset="0"/>
              </a:rPr>
              <a:t>Long hours – low pay – eg taxi drivers</a:t>
            </a:r>
          </a:p>
          <a:p>
            <a:pPr eaLnBrk="1" hangingPunct="1">
              <a:buFontTx/>
              <a:buChar char="•"/>
            </a:pPr>
            <a:r>
              <a:rPr lang="en-GB" sz="1400">
                <a:latin typeface="Arial Rounded MT Bold" pitchFamily="34" charset="0"/>
              </a:rPr>
              <a:t>Education costs and often have to send children a long way in the city</a:t>
            </a:r>
          </a:p>
          <a:p>
            <a:pPr eaLnBrk="1" hangingPunct="1"/>
            <a:endParaRPr lang="en-GB" sz="1600" u="sng">
              <a:latin typeface="Arial Rounded MT Bold" pitchFamily="34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1752600" y="3200400"/>
            <a:ext cx="116046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 flipV="1">
            <a:off x="2057400" y="1676400"/>
            <a:ext cx="1011238" cy="1089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4648200" y="1676400"/>
            <a:ext cx="457200" cy="703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5867400" y="28956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410200" y="3657600"/>
            <a:ext cx="1106488" cy="850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2057400" y="3657600"/>
            <a:ext cx="14478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2590800" y="2133600"/>
            <a:ext cx="3429000" cy="2133600"/>
          </a:xfrm>
          <a:prstGeom prst="ellipse">
            <a:avLst/>
          </a:prstGeom>
          <a:solidFill>
            <a:srgbClr val="FFB7B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800">
                <a:latin typeface="Arial Rounded MT Bold" pitchFamily="34" charset="0"/>
              </a:rPr>
              <a:t>Where poor migrants have</a:t>
            </a:r>
          </a:p>
          <a:p>
            <a:pPr algn="ctr" eaLnBrk="1" hangingPunct="1"/>
            <a:r>
              <a:rPr lang="en-GB" sz="1800">
                <a:latin typeface="Arial Rounded MT Bold" pitchFamily="34" charset="0"/>
              </a:rPr>
              <a:t> come to set up basic homes </a:t>
            </a:r>
          </a:p>
          <a:p>
            <a:pPr algn="ctr" eaLnBrk="1" hangingPunct="1"/>
            <a:r>
              <a:rPr lang="en-GB" sz="1800">
                <a:latin typeface="Arial Rounded MT Bold" pitchFamily="34" charset="0"/>
              </a:rPr>
              <a:t>using whatever materials </a:t>
            </a:r>
          </a:p>
          <a:p>
            <a:pPr algn="ctr" eaLnBrk="1" hangingPunct="1"/>
            <a:r>
              <a:rPr lang="en-GB" sz="1800">
                <a:latin typeface="Arial Rounded MT Bold" pitchFamily="34" charset="0"/>
              </a:rPr>
              <a:t>they can – e.g. Mexico City</a:t>
            </a:r>
          </a:p>
        </p:txBody>
      </p:sp>
    </p:spTree>
    <p:extLst>
      <p:ext uri="{BB962C8B-B14F-4D97-AF65-F5344CB8AC3E}">
        <p14:creationId xmlns:p14="http://schemas.microsoft.com/office/powerpoint/2010/main" val="985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1094</Words>
  <Application>Microsoft Office PowerPoint</Application>
  <PresentationFormat>On-screen Show (4:3)</PresentationFormat>
  <Paragraphs>159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World Urbanisation</vt:lpstr>
      <vt:lpstr>What is urbanisation?</vt:lpstr>
      <vt:lpstr>What is urbanisation?</vt:lpstr>
      <vt:lpstr>"the process by which there is an increase in the proportion (not number) of people living in urban areas”   </vt:lpstr>
      <vt:lpstr>Homework- Due Thursday 4th October</vt:lpstr>
      <vt:lpstr>PowerPoint Presentation</vt:lpstr>
      <vt:lpstr>PowerPoint Presentation</vt:lpstr>
      <vt:lpstr>PowerPoint Presentation</vt:lpstr>
      <vt:lpstr>PowerPoint Presentation</vt:lpstr>
      <vt:lpstr>Video on Urbanisation</vt:lpstr>
      <vt:lpstr>Case Study: Urbanisation In Cairo, Egypt</vt:lpstr>
      <vt:lpstr>Urbanisation in  Cairo, Egypt</vt:lpstr>
      <vt:lpstr>Push Factors - from countryside</vt:lpstr>
      <vt:lpstr>Pull Factors - to urban areas</vt:lpstr>
      <vt:lpstr>PowerPoint Presentation</vt:lpstr>
      <vt:lpstr>Urban Problems</vt:lpstr>
      <vt:lpstr>PowerPoint Presentation</vt:lpstr>
      <vt:lpstr>PowerPoint Presentation</vt:lpstr>
      <vt:lpstr>Solutions</vt:lpstr>
      <vt:lpstr>PowerPoint Presentation</vt:lpstr>
      <vt:lpstr>PowerPoint Presentation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urbanisation?</dc:title>
  <dc:creator>Sarah Woodhead</dc:creator>
  <cp:lastModifiedBy>Sarah Woodhead</cp:lastModifiedBy>
  <cp:revision>5</cp:revision>
  <dcterms:created xsi:type="dcterms:W3CDTF">2012-09-26T13:52:01Z</dcterms:created>
  <dcterms:modified xsi:type="dcterms:W3CDTF">2012-09-26T14:11:04Z</dcterms:modified>
</cp:coreProperties>
</file>