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57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9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34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05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3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38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39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52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74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41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2888B-637C-844B-BA07-FA099FB76E6B}" type="datetimeFigureOut">
              <a:rPr lang="en-US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269B8-DA24-EB4A-971D-16B461C76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1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Boxing Day Tsunami, 2004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26</a:t>
            </a:r>
            <a:r>
              <a:rPr lang="en-GB" baseline="30000" dirty="0" smtClean="0"/>
              <a:t>th</a:t>
            </a:r>
            <a:r>
              <a:rPr lang="en-GB" dirty="0" smtClean="0"/>
              <a:t> December, 2004</a:t>
            </a:r>
          </a:p>
          <a:p>
            <a:r>
              <a:rPr lang="en-GB" dirty="0" smtClean="0"/>
              <a:t>Magnitude 9</a:t>
            </a:r>
          </a:p>
          <a:p>
            <a:r>
              <a:rPr lang="en-GB" dirty="0" smtClean="0"/>
              <a:t>Off the coast of Sumatra</a:t>
            </a:r>
          </a:p>
          <a:p>
            <a:r>
              <a:rPr lang="en-GB" dirty="0" smtClean="0"/>
              <a:t>Death Toll= 300,000+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14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Mount Pinatubo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15</a:t>
            </a:r>
            <a:r>
              <a:rPr lang="en-GB" baseline="30000" dirty="0" smtClean="0"/>
              <a:t>th</a:t>
            </a:r>
            <a:r>
              <a:rPr lang="en-GB" dirty="0" smtClean="0"/>
              <a:t> June, 1991</a:t>
            </a:r>
          </a:p>
          <a:p>
            <a:r>
              <a:rPr lang="en-GB" dirty="0" smtClean="0"/>
              <a:t>VEI 6</a:t>
            </a:r>
          </a:p>
          <a:p>
            <a:r>
              <a:rPr lang="en-GB" dirty="0" smtClean="0"/>
              <a:t>Philippines- Luzon Island</a:t>
            </a:r>
          </a:p>
          <a:p>
            <a:r>
              <a:rPr lang="en-GB" dirty="0" smtClean="0"/>
              <a:t>Death Toll= 800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57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Monsterrat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18</a:t>
            </a:r>
            <a:r>
              <a:rPr lang="en-GB" baseline="30000" dirty="0" smtClean="0"/>
              <a:t>th</a:t>
            </a:r>
            <a:r>
              <a:rPr lang="en-GB" dirty="0" smtClean="0"/>
              <a:t> July, 1997</a:t>
            </a:r>
          </a:p>
          <a:p>
            <a:r>
              <a:rPr lang="en-GB" dirty="0" smtClean="0"/>
              <a:t>VEI up to 3</a:t>
            </a:r>
          </a:p>
          <a:p>
            <a:r>
              <a:rPr lang="en-GB" dirty="0" smtClean="0"/>
              <a:t>Caribbean</a:t>
            </a:r>
          </a:p>
          <a:p>
            <a:r>
              <a:rPr lang="en-GB" dirty="0" smtClean="0"/>
              <a:t>Death Toll= 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143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Mt. St Helens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18</a:t>
            </a:r>
            <a:r>
              <a:rPr lang="en-GB" baseline="30000" dirty="0" smtClean="0"/>
              <a:t>th</a:t>
            </a:r>
            <a:r>
              <a:rPr lang="en-GB" dirty="0" smtClean="0"/>
              <a:t> May, 1980</a:t>
            </a:r>
          </a:p>
          <a:p>
            <a:r>
              <a:rPr lang="en-GB" dirty="0" smtClean="0"/>
              <a:t>VEI 5</a:t>
            </a:r>
          </a:p>
          <a:p>
            <a:r>
              <a:rPr lang="en-GB" dirty="0" smtClean="0"/>
              <a:t>Washington</a:t>
            </a:r>
          </a:p>
          <a:p>
            <a:r>
              <a:rPr lang="en-GB" dirty="0" smtClean="0"/>
              <a:t>Death Toll= 57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3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Fukoshima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March 2011</a:t>
            </a:r>
          </a:p>
          <a:p>
            <a:r>
              <a:rPr lang="en-GB" dirty="0" smtClean="0"/>
              <a:t>Magnitude 8.9</a:t>
            </a:r>
          </a:p>
          <a:p>
            <a:r>
              <a:rPr lang="en-GB" dirty="0" err="1" smtClean="0"/>
              <a:t>Tohku</a:t>
            </a:r>
            <a:endParaRPr lang="en-GB" dirty="0" smtClean="0"/>
          </a:p>
          <a:p>
            <a:r>
              <a:rPr lang="en-GB" dirty="0" smtClean="0"/>
              <a:t>Death Toll= 16,000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76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Hokkaido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26</a:t>
            </a:r>
            <a:r>
              <a:rPr lang="en-GB" baseline="30000" dirty="0" smtClean="0"/>
              <a:t>th</a:t>
            </a:r>
            <a:r>
              <a:rPr lang="en-GB" dirty="0" smtClean="0"/>
              <a:t> September, 2003</a:t>
            </a:r>
          </a:p>
          <a:p>
            <a:r>
              <a:rPr lang="en-GB" dirty="0" smtClean="0"/>
              <a:t>Magnitude 8.3</a:t>
            </a:r>
          </a:p>
          <a:p>
            <a:r>
              <a:rPr lang="en-GB" dirty="0" smtClean="0"/>
              <a:t>Island of Hokkaido</a:t>
            </a:r>
          </a:p>
          <a:p>
            <a:r>
              <a:rPr lang="en-GB" dirty="0" smtClean="0"/>
              <a:t>Death Toll=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88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Kobe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January, 1995</a:t>
            </a:r>
          </a:p>
          <a:p>
            <a:r>
              <a:rPr lang="en-GB" dirty="0" smtClean="0"/>
              <a:t>Magnitude 7.2</a:t>
            </a:r>
          </a:p>
          <a:p>
            <a:r>
              <a:rPr lang="en-GB" dirty="0" smtClean="0"/>
              <a:t>Kobe, Japan</a:t>
            </a:r>
          </a:p>
          <a:p>
            <a:r>
              <a:rPr lang="en-GB" dirty="0" smtClean="0"/>
              <a:t>Death Toll= 5,000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34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Haiti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 January, 2010</a:t>
            </a:r>
          </a:p>
          <a:p>
            <a:r>
              <a:rPr lang="en-GB" dirty="0" smtClean="0"/>
              <a:t>Magnitude 7</a:t>
            </a:r>
          </a:p>
          <a:p>
            <a:r>
              <a:rPr lang="en-GB" dirty="0" smtClean="0"/>
              <a:t>Caribbean</a:t>
            </a:r>
          </a:p>
          <a:p>
            <a:r>
              <a:rPr lang="en-GB" dirty="0" smtClean="0"/>
              <a:t>Death Toll= 230,000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17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February, 2008</a:t>
            </a:r>
          </a:p>
          <a:p>
            <a:r>
              <a:rPr lang="en-GB" dirty="0" smtClean="0"/>
              <a:t>Magnitude 5.3</a:t>
            </a:r>
          </a:p>
          <a:p>
            <a:r>
              <a:rPr lang="en-GB" dirty="0" smtClean="0"/>
              <a:t>Lincolnshire</a:t>
            </a:r>
          </a:p>
          <a:p>
            <a:r>
              <a:rPr lang="en-GB" dirty="0" smtClean="0"/>
              <a:t>Death Toll= 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93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Mt Etna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2001-2003 (Various Eruptions). </a:t>
            </a:r>
          </a:p>
          <a:p>
            <a:r>
              <a:rPr lang="en-GB" dirty="0" smtClean="0"/>
              <a:t>VEI up to 3</a:t>
            </a:r>
          </a:p>
          <a:p>
            <a:r>
              <a:rPr lang="en-GB" dirty="0" smtClean="0"/>
              <a:t>Sicily, Italy</a:t>
            </a:r>
          </a:p>
          <a:p>
            <a:r>
              <a:rPr lang="en-GB" dirty="0" smtClean="0"/>
              <a:t>Death Toll= 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140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Yellowstone- Super Volcano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Future</a:t>
            </a:r>
          </a:p>
          <a:p>
            <a:r>
              <a:rPr lang="en-GB" dirty="0" smtClean="0"/>
              <a:t>VEI- Unknown, but massive</a:t>
            </a:r>
          </a:p>
          <a:p>
            <a:r>
              <a:rPr lang="en-GB" dirty="0" smtClean="0"/>
              <a:t>Wyoming, USA</a:t>
            </a:r>
          </a:p>
          <a:p>
            <a:r>
              <a:rPr lang="en-GB" dirty="0" smtClean="0"/>
              <a:t>Death Toll= Unknown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22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err="1"/>
              <a:t>Eyjafjallajökull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April-May, 2010</a:t>
            </a:r>
          </a:p>
          <a:p>
            <a:r>
              <a:rPr lang="en-GB" dirty="0" smtClean="0"/>
              <a:t>VEI 2</a:t>
            </a:r>
          </a:p>
          <a:p>
            <a:r>
              <a:rPr lang="en-GB" dirty="0" smtClean="0"/>
              <a:t>Iceland</a:t>
            </a:r>
          </a:p>
          <a:p>
            <a:r>
              <a:rPr lang="en-GB" dirty="0" smtClean="0"/>
              <a:t>Death Toll= 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06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181</Words>
  <Application>Microsoft Macintosh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Boxing Day Tsunami, 2004</vt:lpstr>
      <vt:lpstr>Fukoshima</vt:lpstr>
      <vt:lpstr>Hokkaido</vt:lpstr>
      <vt:lpstr>Kobe</vt:lpstr>
      <vt:lpstr>Haiti</vt:lpstr>
      <vt:lpstr>UK</vt:lpstr>
      <vt:lpstr>Mt Etna</vt:lpstr>
      <vt:lpstr>Yellowstone- Super Volcano</vt:lpstr>
      <vt:lpstr>Eyjafjallajökull</vt:lpstr>
      <vt:lpstr>Mount Pinatubo</vt:lpstr>
      <vt:lpstr>Monsterrat</vt:lpstr>
      <vt:lpstr>Mt. St Helens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woodhead</dc:creator>
  <cp:lastModifiedBy>sarah woodhead</cp:lastModifiedBy>
  <cp:revision>10</cp:revision>
  <dcterms:created xsi:type="dcterms:W3CDTF">2012-05-03T17:46:26Z</dcterms:created>
  <dcterms:modified xsi:type="dcterms:W3CDTF">2012-05-03T18:18:34Z</dcterms:modified>
</cp:coreProperties>
</file>