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C693-9ABD-6545-B3BD-4665C3904650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F53B-AA0C-5541-A941-D7D8AC00F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37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C693-9ABD-6545-B3BD-4665C3904650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F53B-AA0C-5541-A941-D7D8AC00F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37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C693-9ABD-6545-B3BD-4665C3904650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F53B-AA0C-5541-A941-D7D8AC00F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3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C693-9ABD-6545-B3BD-4665C3904650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F53B-AA0C-5541-A941-D7D8AC00F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11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C693-9ABD-6545-B3BD-4665C3904650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F53B-AA0C-5541-A941-D7D8AC00F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83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C693-9ABD-6545-B3BD-4665C3904650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F53B-AA0C-5541-A941-D7D8AC00F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55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C693-9ABD-6545-B3BD-4665C3904650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F53B-AA0C-5541-A941-D7D8AC00F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73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C693-9ABD-6545-B3BD-4665C3904650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F53B-AA0C-5541-A941-D7D8AC00F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33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C693-9ABD-6545-B3BD-4665C3904650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F53B-AA0C-5541-A941-D7D8AC00F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48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C693-9ABD-6545-B3BD-4665C3904650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F53B-AA0C-5541-A941-D7D8AC00F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35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C693-9ABD-6545-B3BD-4665C3904650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F53B-AA0C-5541-A941-D7D8AC00F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02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EC693-9ABD-6545-B3BD-4665C3904650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F53B-AA0C-5541-A941-D7D8AC00F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70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Blackpool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Blackpool is a popular location for the elderly in the UK to retire to.</a:t>
            </a:r>
          </a:p>
          <a:p>
            <a:pPr marL="0" indent="0">
              <a:buNone/>
            </a:pPr>
            <a:endParaRPr lang="en-GB" i="1" dirty="0" smtClean="0"/>
          </a:p>
          <a:p>
            <a:r>
              <a:rPr lang="en-GB" dirty="0" smtClean="0"/>
              <a:t>Blackpool has a population of 145,000.</a:t>
            </a:r>
          </a:p>
          <a:p>
            <a:r>
              <a:rPr lang="en-GB" dirty="0" smtClean="0"/>
              <a:t>It’s popular for its relaxed seaside atmosphere.</a:t>
            </a:r>
          </a:p>
          <a:p>
            <a:r>
              <a:rPr lang="en-GB" dirty="0" smtClean="0"/>
              <a:t>24% of people in Fylde are over 65, compared to the national average of 18%.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380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TESCOs as a TNC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TESCOs currently employs 470,000 people.</a:t>
            </a:r>
          </a:p>
          <a:p>
            <a:r>
              <a:rPr lang="en-GB" dirty="0" smtClean="0"/>
              <a:t>TESCOs operates in 17 countries worldwide.</a:t>
            </a:r>
          </a:p>
          <a:p>
            <a:r>
              <a:rPr lang="en-GB" dirty="0" smtClean="0"/>
              <a:t>60% of TESCOs profits comes from Asia. </a:t>
            </a:r>
          </a:p>
          <a:p>
            <a:r>
              <a:rPr lang="en-GB" dirty="0" smtClean="0"/>
              <a:t>Provides poorer people with jobs.</a:t>
            </a:r>
          </a:p>
          <a:p>
            <a:r>
              <a:rPr lang="en-GB" dirty="0" smtClean="0"/>
              <a:t>Often criticised for paying people in LEDCs with low wages, for working in poor conditions.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209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to Spain Migration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Mediterranean countries are becoming more and more popular for the elderly in Britain to retire to.</a:t>
            </a:r>
          </a:p>
          <a:p>
            <a:r>
              <a:rPr lang="en-GB" dirty="0" smtClean="0"/>
              <a:t>Equable climate and good quality of life are two pull factors of places like Spain.</a:t>
            </a:r>
          </a:p>
          <a:p>
            <a:r>
              <a:rPr lang="en-GB" dirty="0" smtClean="0"/>
              <a:t>Currently, there are 400,000 British in Spain and 250,000 in France. </a:t>
            </a:r>
          </a:p>
          <a:p>
            <a:r>
              <a:rPr lang="en-GB" dirty="0" smtClean="0"/>
              <a:t>Some criticise the British, in that they often ruin Spanish cultures and traditions (cultural homogeneity).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16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Arctic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Thawing permafrost increasingly ruins roads and infrastructure.</a:t>
            </a:r>
          </a:p>
          <a:p>
            <a:r>
              <a:rPr lang="en-GB" dirty="0" smtClean="0"/>
              <a:t>By 2100, sea ice is expected to decrease by 50% due to global warming.</a:t>
            </a:r>
          </a:p>
          <a:p>
            <a:r>
              <a:rPr lang="en-GB" dirty="0" smtClean="0"/>
              <a:t>In the next 100 years, temperatures are expected to rise by 2-5 degrees c.</a:t>
            </a:r>
          </a:p>
          <a:p>
            <a:r>
              <a:rPr lang="en-GB" dirty="0" smtClean="0"/>
              <a:t>Polar bears are at risk of becoming extinct, as the sea ice is their main habitat. ‘Grey bears’ being produced, as the polar bears migrate.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758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Africa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African population contribute the least to global warming, but are affected the most.</a:t>
            </a:r>
          </a:p>
          <a:p>
            <a:r>
              <a:rPr lang="en-GB" dirty="0" smtClean="0"/>
              <a:t>Temperatures in Africa are predicted to rise at 3-4 degrees above the mean global change. </a:t>
            </a:r>
            <a:endParaRPr lang="en-GB" dirty="0"/>
          </a:p>
          <a:p>
            <a:r>
              <a:rPr lang="en-GB" dirty="0" smtClean="0"/>
              <a:t>70% of the African workforce consists of farmers. </a:t>
            </a:r>
          </a:p>
          <a:p>
            <a:r>
              <a:rPr lang="en-GB" dirty="0" smtClean="0"/>
              <a:t>80% of Africa’s medicine comes from plant-based remedies.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67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California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1906, California suffered a 7.9 magnitude earthquake.</a:t>
            </a:r>
          </a:p>
          <a:p>
            <a:r>
              <a:rPr lang="en-GB" dirty="0" smtClean="0"/>
              <a:t>California is located on a conservative plate boundary on the San Andreas Fault.</a:t>
            </a:r>
          </a:p>
          <a:p>
            <a:r>
              <a:rPr lang="en-GB" dirty="0" smtClean="0"/>
              <a:t>The EQ left 300,000 out of the population of 400,000 were left homeless. </a:t>
            </a:r>
          </a:p>
          <a:p>
            <a:r>
              <a:rPr lang="en-GB" dirty="0" smtClean="0"/>
              <a:t>EQ affected approx. 360,000sq miles of land.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70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Philippines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Philippines consists of 7,100 islands, and is located on a destructive plate boundary. </a:t>
            </a:r>
          </a:p>
          <a:p>
            <a:r>
              <a:rPr lang="en-GB" dirty="0" smtClean="0"/>
              <a:t>It is known as a disaster hotspot, due to its range of hazards that regularly occur (drought, typhoon, earthquakes, volcanoes)</a:t>
            </a:r>
          </a:p>
          <a:p>
            <a:r>
              <a:rPr lang="en-GB" dirty="0" smtClean="0"/>
              <a:t>Mount Pinatubo volcano erupted in 1991, with a VEI of 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175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Mumbai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Formally known as Bombay, is a megacity in India. </a:t>
            </a:r>
          </a:p>
          <a:p>
            <a:r>
              <a:rPr lang="en-GB" dirty="0" smtClean="0"/>
              <a:t>Mumbai is a two-speed world, in that there are clear divides between the rich and the poor.</a:t>
            </a:r>
          </a:p>
          <a:p>
            <a:r>
              <a:rPr lang="en-GB" dirty="0" smtClean="0"/>
              <a:t>Dharavi is a slum area in Mumbai, with a population of up to 1,000,000. </a:t>
            </a:r>
          </a:p>
          <a:p>
            <a:r>
              <a:rPr lang="en-GB" dirty="0" smtClean="0"/>
              <a:t>In 2008, Mumbai suffered from terrorist attacks, showing global recognition. The attacks damaged local industry massively.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236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Poland migration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200" dirty="0"/>
              <a:t>T</a:t>
            </a:r>
            <a:r>
              <a:rPr lang="en-GB" sz="2200" dirty="0" smtClean="0"/>
              <a:t>he Schengen Agreement was signed in 1997, which allowed free movement of labour between EU member states.</a:t>
            </a:r>
          </a:p>
          <a:p>
            <a:r>
              <a:rPr lang="en-GB" sz="2200" dirty="0" smtClean="0"/>
              <a:t>In 2004, 8 Eastern-European countries joined the EU, which was then called Accession 8. </a:t>
            </a:r>
          </a:p>
          <a:p>
            <a:r>
              <a:rPr lang="en-GB" sz="2200" dirty="0" smtClean="0"/>
              <a:t>Before 2004, there were very few Eastern Europeans in Britain. In 2007, this figure rose rapidly to 400,000. </a:t>
            </a:r>
          </a:p>
          <a:p>
            <a:r>
              <a:rPr lang="en-GB" sz="2200" dirty="0" smtClean="0"/>
              <a:t>Most of these Eastern Europeans are economic migrants, seeking to bring money back to their source country (remittances). </a:t>
            </a:r>
          </a:p>
          <a:p>
            <a:r>
              <a:rPr lang="en-GB" sz="2200" dirty="0" smtClean="0"/>
              <a:t>For example, many Polish people work in low-skilled and low-paid jobs, such as catering and services.</a:t>
            </a:r>
          </a:p>
          <a:p>
            <a:r>
              <a:rPr lang="en-GB" sz="2200" dirty="0" smtClean="0"/>
              <a:t>Llanelli has recently been nicknames ‘</a:t>
            </a:r>
            <a:r>
              <a:rPr lang="en-GB" sz="2200" dirty="0" err="1" smtClean="0"/>
              <a:t>Llaneski</a:t>
            </a:r>
            <a:r>
              <a:rPr lang="en-GB" sz="2200" dirty="0" smtClean="0"/>
              <a:t>’, due to the increased Polish population. Sometimes, tensions arise, because people claim that Eastern Europeans ‘take their jobs’.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9259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Nike as a TNC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Nike is a TNC, which is a company with global reach.</a:t>
            </a:r>
          </a:p>
          <a:p>
            <a:r>
              <a:rPr lang="en-GB" dirty="0" smtClean="0"/>
              <a:t>It has stores located all over the world, including LEDCs such as Vietnam, India and Indonesia.</a:t>
            </a:r>
          </a:p>
          <a:p>
            <a:r>
              <a:rPr lang="en-GB" dirty="0" smtClean="0"/>
              <a:t>Nike’s revenue in 2010 was $19 billion.</a:t>
            </a:r>
          </a:p>
          <a:p>
            <a:r>
              <a:rPr lang="en-GB" dirty="0" smtClean="0"/>
              <a:t>Nike is criticised for ‘sweatshops’, which are low-pay, low-rights manufacturing premises. </a:t>
            </a:r>
          </a:p>
          <a:p>
            <a:r>
              <a:rPr lang="en-GB" dirty="0" smtClean="0"/>
              <a:t>It provides people with jobs and a living.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634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687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Blackpool</vt:lpstr>
      <vt:lpstr>UK to Spain Migration </vt:lpstr>
      <vt:lpstr>Arctic</vt:lpstr>
      <vt:lpstr>Africa</vt:lpstr>
      <vt:lpstr>California</vt:lpstr>
      <vt:lpstr>Philippines</vt:lpstr>
      <vt:lpstr>Mumbai</vt:lpstr>
      <vt:lpstr>Poland migration</vt:lpstr>
      <vt:lpstr>Nike as a TNC</vt:lpstr>
      <vt:lpstr>TESCOs as a TNC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Blackpool</dc:title>
  <dc:creator>sarah woodhead</dc:creator>
  <cp:lastModifiedBy>sarah woodhead</cp:lastModifiedBy>
  <cp:revision>6</cp:revision>
  <dcterms:created xsi:type="dcterms:W3CDTF">2012-05-03T16:40:25Z</dcterms:created>
  <dcterms:modified xsi:type="dcterms:W3CDTF">2012-05-03T17:33:51Z</dcterms:modified>
</cp:coreProperties>
</file>