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67" r:id="rId3"/>
    <p:sldId id="266" r:id="rId4"/>
    <p:sldId id="257" r:id="rId5"/>
    <p:sldId id="268" r:id="rId6"/>
    <p:sldId id="276" r:id="rId7"/>
    <p:sldId id="262" r:id="rId8"/>
    <p:sldId id="263" r:id="rId9"/>
    <p:sldId id="271" r:id="rId10"/>
    <p:sldId id="272" r:id="rId11"/>
    <p:sldId id="273" r:id="rId12"/>
    <p:sldId id="274" r:id="rId13"/>
    <p:sldId id="275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ED3CB-15E7-2044-8A06-D0E580A47498}" type="datetimeFigureOut">
              <a:rPr lang="en-US" smtClean="0"/>
              <a:t>18/03/2012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45AF3-580B-E649-82E0-CE0FC50FAE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62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45AF3-580B-E649-82E0-CE0FC50FAE3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028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45AF3-580B-E649-82E0-CE0FC50FAE3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02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32FF-D6A0-4ECB-A001-8642FC2AB449}" type="datetimeFigureOut">
              <a:rPr lang="en-GB" smtClean="0"/>
              <a:t>18/03/2012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B93F-08A1-40CC-8489-3226243364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69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32FF-D6A0-4ECB-A001-8642FC2AB449}" type="datetimeFigureOut">
              <a:rPr lang="en-GB" smtClean="0"/>
              <a:t>18/03/2012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B93F-08A1-40CC-8489-3226243364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05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32FF-D6A0-4ECB-A001-8642FC2AB449}" type="datetimeFigureOut">
              <a:rPr lang="en-GB" smtClean="0"/>
              <a:t>18/03/2012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B93F-08A1-40CC-8489-3226243364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43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32FF-D6A0-4ECB-A001-8642FC2AB449}" type="datetimeFigureOut">
              <a:rPr lang="en-GB" smtClean="0"/>
              <a:t>18/03/2012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B93F-08A1-40CC-8489-3226243364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47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32FF-D6A0-4ECB-A001-8642FC2AB449}" type="datetimeFigureOut">
              <a:rPr lang="en-GB" smtClean="0"/>
              <a:t>18/03/2012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B93F-08A1-40CC-8489-3226243364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9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32FF-D6A0-4ECB-A001-8642FC2AB449}" type="datetimeFigureOut">
              <a:rPr lang="en-GB" smtClean="0"/>
              <a:t>18/03/2012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B93F-08A1-40CC-8489-3226243364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40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32FF-D6A0-4ECB-A001-8642FC2AB449}" type="datetimeFigureOut">
              <a:rPr lang="en-GB" smtClean="0"/>
              <a:t>18/03/2012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B93F-08A1-40CC-8489-3226243364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12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32FF-D6A0-4ECB-A001-8642FC2AB449}" type="datetimeFigureOut">
              <a:rPr lang="en-GB" smtClean="0"/>
              <a:t>18/03/2012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B93F-08A1-40CC-8489-3226243364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96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32FF-D6A0-4ECB-A001-8642FC2AB449}" type="datetimeFigureOut">
              <a:rPr lang="en-GB" smtClean="0"/>
              <a:t>18/03/2012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B93F-08A1-40CC-8489-3226243364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72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32FF-D6A0-4ECB-A001-8642FC2AB449}" type="datetimeFigureOut">
              <a:rPr lang="en-GB" smtClean="0"/>
              <a:t>18/03/2012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B93F-08A1-40CC-8489-3226243364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48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D32FF-D6A0-4ECB-A001-8642FC2AB449}" type="datetimeFigureOut">
              <a:rPr lang="en-GB" smtClean="0"/>
              <a:t>18/03/2012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B93F-08A1-40CC-8489-3226243364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02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D32FF-D6A0-4ECB-A001-8642FC2AB449}" type="datetimeFigureOut">
              <a:rPr lang="en-GB" smtClean="0"/>
              <a:t>18/03/2012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1B93F-08A1-40CC-8489-3226243364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24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dwt3kr0_l6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-qXNcDFZ5O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Japanese Tsunami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Year 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35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07504" y="6575984"/>
            <a:ext cx="878497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60040" y="5999920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48464" y="604355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56176" y="604355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10775" y="602717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8388424" y="5085184"/>
            <a:ext cx="612576" cy="470997"/>
          </a:xfrm>
          <a:prstGeom prst="downArrow">
            <a:avLst/>
          </a:prstGeom>
          <a:solidFill>
            <a:srgbClr val="FF0000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39552" y="5844213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1 </a:t>
            </a:r>
            <a:r>
              <a:rPr lang="en-US" sz="1400" i="1" dirty="0"/>
              <a:t>I understand what a tsunami is and can explain how it is caused</a:t>
            </a:r>
            <a:r>
              <a:rPr lang="en-GB" sz="14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1840" y="5844213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2 </a:t>
            </a:r>
            <a:r>
              <a:rPr lang="en-US" sz="1400" i="1" dirty="0"/>
              <a:t>I can state a range of causes, effects and responses to the tsunami in Japan, 2011</a:t>
            </a:r>
            <a:r>
              <a:rPr lang="en-GB" sz="14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6176" y="5589240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3 </a:t>
            </a:r>
            <a:r>
              <a:rPr lang="en-US" sz="1400" i="1" dirty="0"/>
              <a:t>I can be a team worker and an independent enquirer, coming up with my own questions about the tsunami</a:t>
            </a:r>
            <a:r>
              <a:rPr lang="en-US" sz="1400" b="1" i="1" dirty="0"/>
              <a:t> 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8252970" y="565954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Assess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Now write </a:t>
            </a:r>
            <a:r>
              <a:rPr lang="en-GB" u="sng" dirty="0" smtClean="0"/>
              <a:t>at least</a:t>
            </a:r>
            <a:r>
              <a:rPr lang="en-GB" dirty="0" smtClean="0"/>
              <a:t> a paragraph in your books explaining what you’ve learnt so far.</a:t>
            </a:r>
          </a:p>
          <a:p>
            <a:r>
              <a:rPr lang="en-GB" dirty="0" smtClean="0"/>
              <a:t>The following words may help you with your answer…</a:t>
            </a:r>
          </a:p>
          <a:p>
            <a:r>
              <a:rPr lang="en-GB" dirty="0" smtClean="0"/>
              <a:t>Tectonic plates, friction, tsunami, earthquake, cause, effect, response, Japan, magnitude, </a:t>
            </a:r>
            <a:r>
              <a:rPr lang="en-GB" dirty="0" err="1" smtClean="0"/>
              <a:t>richter</a:t>
            </a:r>
            <a:r>
              <a:rPr lang="en-GB" dirty="0" smtClean="0"/>
              <a:t> scale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98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07504" y="6575984"/>
            <a:ext cx="878497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60040" y="5999920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48464" y="604355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56176" y="604355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10775" y="602717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8388424" y="5085184"/>
            <a:ext cx="612576" cy="470997"/>
          </a:xfrm>
          <a:prstGeom prst="downArrow">
            <a:avLst/>
          </a:prstGeom>
          <a:solidFill>
            <a:srgbClr val="FF0000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39552" y="5844213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1 </a:t>
            </a:r>
            <a:r>
              <a:rPr lang="en-US" sz="1400" i="1" dirty="0"/>
              <a:t>I understand what a tsunami is and can explain how it is caused</a:t>
            </a:r>
            <a:r>
              <a:rPr lang="en-GB" sz="14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1840" y="5844213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2 </a:t>
            </a:r>
            <a:r>
              <a:rPr lang="en-US" sz="1400" i="1" dirty="0"/>
              <a:t>I can state a range of causes, effects and responses to the tsunami in Japan, 2011</a:t>
            </a:r>
            <a:r>
              <a:rPr lang="en-GB" sz="14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6176" y="5589240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3 </a:t>
            </a:r>
            <a:r>
              <a:rPr lang="en-US" sz="1400" i="1" dirty="0"/>
              <a:t>I can be a team worker and an independent enquirer, coming up with my own questions about the tsunami</a:t>
            </a:r>
            <a:r>
              <a:rPr lang="en-US" sz="1400" b="1" i="1" dirty="0"/>
              <a:t> 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8252970" y="565954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Assess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 your Partner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Has your partner done enough writing? </a:t>
            </a:r>
          </a:p>
          <a:p>
            <a:r>
              <a:rPr lang="en-GB" dirty="0" smtClean="0"/>
              <a:t>Have they clearly explained everything they’ve learnt so far?</a:t>
            </a:r>
          </a:p>
          <a:p>
            <a:r>
              <a:rPr lang="en-GB" dirty="0" smtClean="0"/>
              <a:t>You decide….</a:t>
            </a:r>
          </a:p>
          <a:p>
            <a:r>
              <a:rPr lang="en-GB" dirty="0" smtClean="0"/>
              <a:t>Green for Yes</a:t>
            </a:r>
          </a:p>
          <a:p>
            <a:r>
              <a:rPr lang="en-GB" dirty="0" smtClean="0"/>
              <a:t>Yellow for Nearly</a:t>
            </a:r>
          </a:p>
          <a:p>
            <a:r>
              <a:rPr lang="en-GB" dirty="0" smtClean="0"/>
              <a:t>Red for Needs to write more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45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07504" y="6575984"/>
            <a:ext cx="878497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60040" y="5999920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48464" y="604355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56176" y="604355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10775" y="602717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5796136" y="5229200"/>
            <a:ext cx="612576" cy="470997"/>
          </a:xfrm>
          <a:prstGeom prst="downArrow">
            <a:avLst/>
          </a:prstGeom>
          <a:solidFill>
            <a:srgbClr val="FF0000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39552" y="5844213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1 </a:t>
            </a:r>
            <a:r>
              <a:rPr lang="en-US" sz="1400" i="1" dirty="0"/>
              <a:t>I understand what a tsunami is and can explain how it is caused</a:t>
            </a:r>
            <a:r>
              <a:rPr lang="en-GB" sz="14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1840" y="5844213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2 </a:t>
            </a:r>
            <a:r>
              <a:rPr lang="en-US" sz="1400" i="1" dirty="0"/>
              <a:t>I can state a range of causes, effects and responses to the tsunami in Japan, 2011</a:t>
            </a:r>
            <a:r>
              <a:rPr lang="en-GB" sz="14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6176" y="5589240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3 </a:t>
            </a:r>
            <a:r>
              <a:rPr lang="en-US" sz="1400" i="1" dirty="0"/>
              <a:t>I can be a team worker and an independent enquirer, coming up with my own questions about the tsunami</a:t>
            </a:r>
            <a:r>
              <a:rPr lang="en-US" sz="1400" b="1" i="1" dirty="0"/>
              <a:t> 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8252970" y="565954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Assess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Compass Rose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7031"/>
          </a:xfrm>
        </p:spPr>
        <p:txBody>
          <a:bodyPr/>
          <a:lstStyle/>
          <a:p>
            <a:r>
              <a:rPr lang="en-GB" dirty="0" smtClean="0"/>
              <a:t>In Geography, we like to use questions</a:t>
            </a:r>
          </a:p>
          <a:p>
            <a:r>
              <a:rPr lang="en-GB" dirty="0" smtClean="0"/>
              <a:t>The development compass rose is one tool that we can use to help us ask questions about photos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04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07504" y="6575984"/>
            <a:ext cx="878497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60040" y="5999920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48464" y="604355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56176" y="604355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10775" y="602717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5796136" y="5229200"/>
            <a:ext cx="612576" cy="470997"/>
          </a:xfrm>
          <a:prstGeom prst="downArrow">
            <a:avLst/>
          </a:prstGeom>
          <a:solidFill>
            <a:srgbClr val="FF0000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39552" y="5844213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1 </a:t>
            </a:r>
            <a:r>
              <a:rPr lang="en-US" sz="1400" i="1" dirty="0"/>
              <a:t>I understand what a tsunami is and can explain how it is caused</a:t>
            </a:r>
            <a:r>
              <a:rPr lang="en-GB" sz="14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1840" y="5844213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2 </a:t>
            </a:r>
            <a:r>
              <a:rPr lang="en-US" sz="1400" i="1" dirty="0"/>
              <a:t>I can state a range of causes, effects and responses to the tsunami in Japan, 2011</a:t>
            </a:r>
            <a:r>
              <a:rPr lang="en-GB" sz="14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6176" y="5589240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3 </a:t>
            </a:r>
            <a:r>
              <a:rPr lang="en-US" sz="1400" i="1" dirty="0"/>
              <a:t>I can be a team worker and an independent enquirer, coming up with my own questions about the tsunami</a:t>
            </a:r>
            <a:r>
              <a:rPr lang="en-US" sz="1400" b="1" i="1" dirty="0"/>
              <a:t> 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8252970" y="565954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Assess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Photo Task</a:t>
            </a:r>
            <a:endParaRPr lang="en-GB" dirty="0"/>
          </a:p>
        </p:txBody>
      </p:sp>
      <p:pic>
        <p:nvPicPr>
          <p:cNvPr id="14" name="Content Placeholder 13" descr="compassros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92" r="-43492"/>
          <a:stretch>
            <a:fillRect/>
          </a:stretch>
        </p:blipFill>
        <p:spPr>
          <a:xfrm>
            <a:off x="-1692696" y="1556792"/>
            <a:ext cx="8229600" cy="3916363"/>
          </a:xfrm>
        </p:spPr>
      </p:pic>
      <p:sp>
        <p:nvSpPr>
          <p:cNvPr id="15" name="Content Placeholder 3"/>
          <p:cNvSpPr txBox="1">
            <a:spLocks/>
          </p:cNvSpPr>
          <p:nvPr/>
        </p:nvSpPr>
        <p:spPr>
          <a:xfrm>
            <a:off x="4644008" y="1412777"/>
            <a:ext cx="4499992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In </a:t>
            </a:r>
            <a:r>
              <a:rPr lang="en-GB" smtClean="0"/>
              <a:t>your groups of 4…</a:t>
            </a:r>
          </a:p>
          <a:p>
            <a:r>
              <a:rPr lang="en-GB" dirty="0" smtClean="0"/>
              <a:t>Using </a:t>
            </a:r>
            <a:r>
              <a:rPr lang="en-GB" dirty="0" smtClean="0"/>
              <a:t>the compass rose, come up with at least 3 questions in each category for your photo</a:t>
            </a:r>
          </a:p>
          <a:p>
            <a:r>
              <a:rPr lang="en-GB" dirty="0" smtClean="0"/>
              <a:t>You each have a different coloured pen. You need at least 3 questions in each colour to show you’ve all contributed.</a:t>
            </a:r>
          </a:p>
          <a:p>
            <a:r>
              <a:rPr lang="en-GB" dirty="0" smtClean="0"/>
              <a:t>When you’ve come up with your questions, try and answer them as a group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931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07504" y="6575984"/>
            <a:ext cx="878497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60040" y="5999920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48464" y="604355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56176" y="604355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10775" y="602717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8388424" y="5157192"/>
            <a:ext cx="612576" cy="470997"/>
          </a:xfrm>
          <a:prstGeom prst="downArrow">
            <a:avLst/>
          </a:prstGeom>
          <a:solidFill>
            <a:srgbClr val="FF0000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39552" y="5844213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1 </a:t>
            </a:r>
            <a:r>
              <a:rPr lang="en-US" sz="1400" i="1" dirty="0"/>
              <a:t>I understand what a tsunami is and can explain how it is caused</a:t>
            </a:r>
            <a:r>
              <a:rPr lang="en-GB" sz="14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1840" y="5844213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2 </a:t>
            </a:r>
            <a:r>
              <a:rPr lang="en-US" sz="1400" i="1" dirty="0"/>
              <a:t>I can state a range of causes, effects and responses to the tsunami in Japan, 2011</a:t>
            </a:r>
            <a:r>
              <a:rPr lang="en-GB" sz="14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6176" y="5589240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3 </a:t>
            </a:r>
            <a:r>
              <a:rPr lang="en-US" sz="1400" i="1" dirty="0"/>
              <a:t>I can be a team worker and an independent enquirer, coming up with my own questions about the tsunami</a:t>
            </a:r>
            <a:r>
              <a:rPr lang="en-US" sz="1400" b="1" i="1" dirty="0"/>
              <a:t> 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8252970" y="565954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Assess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Pass the Geography Parcel Plenary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>
                <a:hlinkClick r:id="rId2"/>
              </a:rPr>
              <a:t>http://</a:t>
            </a:r>
            <a:r>
              <a:rPr lang="en-GB" dirty="0" err="1">
                <a:hlinkClick r:id="rId2"/>
              </a:rPr>
              <a:t>www.youtube.com</a:t>
            </a:r>
            <a:r>
              <a:rPr lang="en-GB" dirty="0">
                <a:hlinkClick r:id="rId2"/>
              </a:rPr>
              <a:t>/</a:t>
            </a:r>
            <a:r>
              <a:rPr lang="en-GB" dirty="0" err="1">
                <a:hlinkClick r:id="rId2"/>
              </a:rPr>
              <a:t>watch?v</a:t>
            </a:r>
            <a:r>
              <a:rPr lang="en-GB" dirty="0">
                <a:hlinkClick r:id="rId2"/>
              </a:rPr>
              <a:t>=dwt3kr0_l6I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57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Bell Work- Notes in Back of Book</a:t>
            </a:r>
            <a:endParaRPr lang="en-GB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58947" r="-58947"/>
          <a:stretch>
            <a:fillRect/>
          </a:stretch>
        </p:blipFill>
        <p:spPr>
          <a:xfrm>
            <a:off x="2555776" y="1196752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 rot="19407297">
            <a:off x="-382262" y="3357029"/>
            <a:ext cx="5900273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 you recognise this Newspaper?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68760"/>
            <a:ext cx="2771799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What’s it about?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1800" y="5068341"/>
            <a:ext cx="6372200" cy="175432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Where were you when this happened?</a:t>
            </a:r>
            <a:endParaRPr lang="en-GB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61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 </a:t>
            </a:r>
            <a:r>
              <a:rPr lang="en-US" dirty="0"/>
              <a:t>I understand what a tsunami is and can explain how it is caused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 </a:t>
            </a:r>
            <a:r>
              <a:rPr lang="en-US" dirty="0"/>
              <a:t>I can state a range of causes, effects and responses to the tsunami in Japan, 2011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 </a:t>
            </a:r>
            <a:r>
              <a:rPr lang="en-US" dirty="0"/>
              <a:t>I can be a team worker and an independent enquirer, coming up with my own questions about the tsunami</a:t>
            </a:r>
            <a:r>
              <a:rPr lang="en-US" b="1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300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07504" y="6575984"/>
            <a:ext cx="878497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60040" y="5999920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48464" y="604355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56176" y="604355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10775" y="602717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107504" y="5373215"/>
            <a:ext cx="612576" cy="470997"/>
          </a:xfrm>
          <a:prstGeom prst="downArrow">
            <a:avLst/>
          </a:prstGeom>
          <a:solidFill>
            <a:srgbClr val="FF0000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39552" y="5844213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1 </a:t>
            </a:r>
            <a:r>
              <a:rPr lang="en-US" sz="1400" i="1" dirty="0"/>
              <a:t>I understand what a tsunami is and can explain how it is caused</a:t>
            </a:r>
            <a:r>
              <a:rPr lang="en-GB" sz="14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1840" y="5844213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2 </a:t>
            </a:r>
            <a:r>
              <a:rPr lang="en-US" sz="1400" i="1" dirty="0"/>
              <a:t>I can state a range of causes, effects and responses to the tsunami in Japan, 2011</a:t>
            </a:r>
            <a:r>
              <a:rPr lang="en-GB" sz="14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6176" y="5589240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3 </a:t>
            </a:r>
            <a:r>
              <a:rPr lang="en-US" sz="1400" i="1" dirty="0"/>
              <a:t>I can be a team worker and an independent enquirer, coming up with my own questions about the tsunami</a:t>
            </a:r>
            <a:r>
              <a:rPr lang="en-US" sz="1400" b="1" i="1" dirty="0"/>
              <a:t> 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8252970" y="565954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Assess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Starter- Jigsaw!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</a:t>
            </a:r>
            <a:r>
              <a:rPr lang="en-GB" dirty="0" smtClean="0"/>
              <a:t>groups of 4, </a:t>
            </a:r>
            <a:r>
              <a:rPr lang="en-GB" dirty="0" smtClean="0"/>
              <a:t>try and complete the jigsaw of the Earth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24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07504" y="6575984"/>
            <a:ext cx="878497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60040" y="5999920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48464" y="604355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56176" y="604355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10775" y="602717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107504" y="5373215"/>
            <a:ext cx="612576" cy="470997"/>
          </a:xfrm>
          <a:prstGeom prst="downArrow">
            <a:avLst/>
          </a:prstGeom>
          <a:solidFill>
            <a:srgbClr val="FF0000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39552" y="5844213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1 </a:t>
            </a:r>
            <a:r>
              <a:rPr lang="en-US" sz="1400" i="1" dirty="0"/>
              <a:t>I understand what a tsunami is and can explain how it is caused</a:t>
            </a:r>
            <a:r>
              <a:rPr lang="en-GB" sz="14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1840" y="5844213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2 </a:t>
            </a:r>
            <a:r>
              <a:rPr lang="en-US" sz="1400" i="1" dirty="0"/>
              <a:t>I can state a range of causes, effects and responses to the tsunami in Japan, 2011</a:t>
            </a:r>
            <a:r>
              <a:rPr lang="en-GB" sz="14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6176" y="5589240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3 </a:t>
            </a:r>
            <a:r>
              <a:rPr lang="en-US" sz="1400" i="1" dirty="0"/>
              <a:t>I can be a team worker and an independent enquirer, coming up with my own questions about the tsunami</a:t>
            </a:r>
            <a:r>
              <a:rPr lang="en-US" sz="1400" b="1" i="1" dirty="0"/>
              <a:t> 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8252970" y="565954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Assess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Explanation of Plate Tectonics, Earthquakes and Tsunamis</a:t>
            </a:r>
            <a:endParaRPr lang="en-GB" dirty="0"/>
          </a:p>
        </p:txBody>
      </p:sp>
      <p:pic>
        <p:nvPicPr>
          <p:cNvPr id="14" name="Content Placeholder 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10" r="-11110"/>
          <a:stretch>
            <a:fillRect/>
          </a:stretch>
        </p:blipFill>
        <p:spPr bwMode="auto">
          <a:xfrm>
            <a:off x="467544" y="1700808"/>
            <a:ext cx="8229600" cy="3949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63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07504" y="6575984"/>
            <a:ext cx="878497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60040" y="5999920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48464" y="604355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56176" y="604355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10775" y="602717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2699792" y="5373216"/>
            <a:ext cx="612576" cy="470997"/>
          </a:xfrm>
          <a:prstGeom prst="downArrow">
            <a:avLst/>
          </a:prstGeom>
          <a:solidFill>
            <a:srgbClr val="FF0000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39552" y="5844213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1 </a:t>
            </a:r>
            <a:r>
              <a:rPr lang="en-US" sz="1400" i="1" dirty="0"/>
              <a:t>I understand what a tsunami is and can explain how it is caused</a:t>
            </a:r>
            <a:r>
              <a:rPr lang="en-GB" sz="14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1840" y="5844213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2 </a:t>
            </a:r>
            <a:r>
              <a:rPr lang="en-US" sz="1400" i="1" dirty="0"/>
              <a:t>I can state a range of causes, effects and responses to the tsunami in Japan, 2011</a:t>
            </a:r>
            <a:r>
              <a:rPr lang="en-GB" sz="14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6176" y="5589240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3 </a:t>
            </a:r>
            <a:r>
              <a:rPr lang="en-US" sz="1400" i="1" dirty="0"/>
              <a:t>I can be a team worker and an independent enquirer, coming up with my own questions about the tsunami</a:t>
            </a:r>
            <a:r>
              <a:rPr lang="en-US" sz="1400" b="1" i="1" dirty="0"/>
              <a:t> 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8252970" y="565954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Assess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Where is Japan?</a:t>
            </a:r>
            <a:endParaRPr lang="en-GB" dirty="0"/>
          </a:p>
        </p:txBody>
      </p:sp>
      <p:pic>
        <p:nvPicPr>
          <p:cNvPr id="15" name="Content Placeholder 14" descr="japan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649" b="-15649"/>
          <a:stretch>
            <a:fillRect/>
          </a:stretch>
        </p:blipFill>
        <p:spPr>
          <a:xfrm>
            <a:off x="467544" y="105273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00790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07504" y="6575984"/>
            <a:ext cx="878497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60040" y="5999920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48464" y="604355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56176" y="604355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10775" y="602717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2699792" y="5373216"/>
            <a:ext cx="612576" cy="470997"/>
          </a:xfrm>
          <a:prstGeom prst="downArrow">
            <a:avLst/>
          </a:prstGeom>
          <a:solidFill>
            <a:srgbClr val="FF0000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39552" y="5844213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1 </a:t>
            </a:r>
            <a:r>
              <a:rPr lang="en-US" sz="1400" i="1" dirty="0"/>
              <a:t>I understand what a tsunami is and can explain how it is caused</a:t>
            </a:r>
            <a:r>
              <a:rPr lang="en-GB" sz="14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1840" y="5844213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2 </a:t>
            </a:r>
            <a:r>
              <a:rPr lang="en-US" sz="1400" i="1" dirty="0"/>
              <a:t>I can state a range of causes, effects and responses to the tsunami in Japan, 2011</a:t>
            </a:r>
            <a:r>
              <a:rPr lang="en-GB" sz="14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6176" y="5589240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3 </a:t>
            </a:r>
            <a:r>
              <a:rPr lang="en-US" sz="1400" i="1" dirty="0"/>
              <a:t>I can be a team worker and an independent enquirer, coming up with my own questions about the tsunami</a:t>
            </a:r>
            <a:r>
              <a:rPr lang="en-US" sz="1400" b="1" i="1" dirty="0"/>
              <a:t> 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8252970" y="565954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Assess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Cause/Effect/Response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Causes</a:t>
            </a:r>
            <a:r>
              <a:rPr lang="en-US" dirty="0"/>
              <a:t> are things that have an </a:t>
            </a:r>
            <a:r>
              <a:rPr lang="en-US" b="1" dirty="0"/>
              <a:t>impact on something else</a:t>
            </a:r>
            <a:r>
              <a:rPr lang="en-US" dirty="0"/>
              <a:t>. What makes something else happen.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e.g. A cause of me being fat is me eating a lot of chocolate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e.g. A cause of a hurricane is strong winds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An </a:t>
            </a:r>
            <a:r>
              <a:rPr lang="en-US" b="1" dirty="0"/>
              <a:t>effect </a:t>
            </a:r>
            <a:r>
              <a:rPr lang="en-US" dirty="0"/>
              <a:t>is what </a:t>
            </a:r>
            <a:r>
              <a:rPr lang="en-US" b="1" dirty="0"/>
              <a:t>impact that has on something else</a:t>
            </a:r>
            <a:r>
              <a:rPr lang="en-US" dirty="0"/>
              <a:t>.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e.g. An effect of me eating a lot of chocolate is me being fat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e.g. An effect of a hurricane is that people’s homes fall apart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/>
              <a:t>Response</a:t>
            </a:r>
            <a:r>
              <a:rPr lang="en-US" dirty="0"/>
              <a:t> is what is </a:t>
            </a:r>
            <a:r>
              <a:rPr lang="en-US" b="1" dirty="0"/>
              <a:t>done after the event </a:t>
            </a:r>
            <a:r>
              <a:rPr lang="en-US" dirty="0"/>
              <a:t>(possibly to stop it happening again)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e.g. A response to me being fat is for me to do more exercise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e.g. A response to a hurricane is to rebuild houses and improve prediction.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320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07504" y="6575984"/>
            <a:ext cx="878497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60040" y="5999920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48464" y="604355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56176" y="604355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10775" y="602717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2699792" y="5373216"/>
            <a:ext cx="612576" cy="470997"/>
          </a:xfrm>
          <a:prstGeom prst="downArrow">
            <a:avLst/>
          </a:prstGeom>
          <a:solidFill>
            <a:srgbClr val="FF0000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39552" y="5844213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1 </a:t>
            </a:r>
            <a:r>
              <a:rPr lang="en-US" sz="1400" i="1" dirty="0"/>
              <a:t>I understand what a tsunami is and can explain how it is caused</a:t>
            </a:r>
            <a:r>
              <a:rPr lang="en-GB" sz="14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1840" y="5844213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2 </a:t>
            </a:r>
            <a:r>
              <a:rPr lang="en-US" sz="1400" i="1" dirty="0"/>
              <a:t>I can state a range of causes, effects and responses to the tsunami in Japan, 2011</a:t>
            </a:r>
            <a:r>
              <a:rPr lang="en-GB" sz="14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6176" y="5589240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3 </a:t>
            </a:r>
            <a:r>
              <a:rPr lang="en-US" sz="1400" i="1" dirty="0"/>
              <a:t>I can be a team worker and an independent enquirer, coming up with my own questions about the tsunami</a:t>
            </a:r>
            <a:r>
              <a:rPr lang="en-US" sz="1400" b="1" i="1" dirty="0"/>
              <a:t> 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8252970" y="565954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Assess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Turn…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your books, underneath the title, “Japan Tsunami, 11</a:t>
            </a:r>
            <a:r>
              <a:rPr lang="en-GB" baseline="30000" dirty="0"/>
              <a:t>th</a:t>
            </a:r>
            <a:r>
              <a:rPr lang="en-GB" dirty="0"/>
              <a:t> March 2011”, draw the following table…</a:t>
            </a:r>
          </a:p>
          <a:p>
            <a:endParaRPr lang="en-GB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450867"/>
              </p:ext>
            </p:extLst>
          </p:nvPr>
        </p:nvGraphicFramePr>
        <p:xfrm>
          <a:off x="1187624" y="3284984"/>
          <a:ext cx="609600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Cause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Effect 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Response</a:t>
                      </a:r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995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07504" y="6575984"/>
            <a:ext cx="878497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60040" y="5999920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48464" y="604355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56176" y="604355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10775" y="6027178"/>
            <a:ext cx="0" cy="5760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2699792" y="5373216"/>
            <a:ext cx="612576" cy="470997"/>
          </a:xfrm>
          <a:prstGeom prst="downArrow">
            <a:avLst/>
          </a:prstGeom>
          <a:solidFill>
            <a:srgbClr val="FF0000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39552" y="5844213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1 </a:t>
            </a:r>
            <a:r>
              <a:rPr lang="en-US" sz="1400" i="1" dirty="0"/>
              <a:t>I understand what a tsunami is and can explain how it is caused</a:t>
            </a:r>
            <a:r>
              <a:rPr lang="en-GB" sz="14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1840" y="5844213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2 </a:t>
            </a:r>
            <a:r>
              <a:rPr lang="en-US" sz="1400" i="1" dirty="0"/>
              <a:t>I can state a range of causes, effects and responses to the tsunami in Japan, 2011</a:t>
            </a:r>
            <a:r>
              <a:rPr lang="en-GB" sz="14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6176" y="5589240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Objective 3 </a:t>
            </a:r>
            <a:r>
              <a:rPr lang="en-US" sz="1400" i="1" dirty="0"/>
              <a:t>I can be a team worker and an independent enquirer, coming up with my own questions about the tsunami</a:t>
            </a:r>
            <a:r>
              <a:rPr lang="en-US" sz="1400" b="1" i="1" dirty="0"/>
              <a:t> 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8252970" y="565954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Assess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Turn…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Whilst watching the video, decide if each image is a cause, effect or response to the tsunami of 2011 and write A, B, C etc. in the correct </a:t>
            </a:r>
            <a:r>
              <a:rPr lang="en-GB" dirty="0" smtClean="0"/>
              <a:t>column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http://</a:t>
            </a:r>
            <a:r>
              <a:rPr lang="en-GB" dirty="0" err="1">
                <a:hlinkClick r:id="rId2"/>
              </a:rPr>
              <a:t>www.youtube.com</a:t>
            </a:r>
            <a:r>
              <a:rPr lang="en-GB" dirty="0">
                <a:hlinkClick r:id="rId2"/>
              </a:rPr>
              <a:t>/</a:t>
            </a:r>
            <a:r>
              <a:rPr lang="en-GB" dirty="0" err="1">
                <a:hlinkClick r:id="rId2"/>
              </a:rPr>
              <a:t>watch?v</a:t>
            </a:r>
            <a:r>
              <a:rPr lang="en-GB" dirty="0">
                <a:hlinkClick r:id="rId2"/>
              </a:rPr>
              <a:t>=-qXNcDFZ5O0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31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1048</Words>
  <Application>Microsoft Macintosh PowerPoint</Application>
  <PresentationFormat>On-screen Show (4:3)</PresentationFormat>
  <Paragraphs>105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Japanese Tsunami</vt:lpstr>
      <vt:lpstr>Bell Work- Notes in Back of Book</vt:lpstr>
      <vt:lpstr>Lesson Objectives</vt:lpstr>
      <vt:lpstr>Starter- Jigsaw!</vt:lpstr>
      <vt:lpstr>Explanation of Plate Tectonics, Earthquakes and Tsunamis</vt:lpstr>
      <vt:lpstr>Where is Japan?</vt:lpstr>
      <vt:lpstr>Cause/Effect/Response</vt:lpstr>
      <vt:lpstr>Your Turn…</vt:lpstr>
      <vt:lpstr>Your Turn…</vt:lpstr>
      <vt:lpstr>Assess…</vt:lpstr>
      <vt:lpstr>Mark your Partner</vt:lpstr>
      <vt:lpstr>Development Compass Rose</vt:lpstr>
      <vt:lpstr>Photo Task</vt:lpstr>
      <vt:lpstr>Pass the Geography Parcel Plenary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Canham</dc:creator>
  <cp:lastModifiedBy>sarah woodhead</cp:lastModifiedBy>
  <cp:revision>34</cp:revision>
  <dcterms:created xsi:type="dcterms:W3CDTF">2012-02-06T19:28:57Z</dcterms:created>
  <dcterms:modified xsi:type="dcterms:W3CDTF">2012-03-18T21:04:51Z</dcterms:modified>
</cp:coreProperties>
</file>