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4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AEC"/>
    <a:srgbClr val="5BB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DED4D-6B85-4E14-84F4-04B23B5A1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517C-77AC-47A7-A6F2-8B369EC48E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A05D0-FC48-486D-8648-B21584C255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4D373-036F-4FDA-A15F-503C0E9A92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61219-E5EB-469F-A30C-37D3EEC57A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3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A0D0E-4755-41BF-9216-C919E180CA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C6FD4-4F56-46C6-B7CF-0B0DFB6304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3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E48F7-757F-4E2E-A5C6-B6EAD11C4E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0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25EA1-C160-48C5-998B-EF24F39ECF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9A5A4-32B5-4830-A608-C3DA88AFF1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0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71C09-551C-422A-8E51-CEAFD18BDC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4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339A50-1AA1-4258-90DC-FDB6137F272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antwrp.gsfc.nasa.gov/apod/image/0409/ivan_iss_big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hc.noaa.gov/graphics_at3.shtml?5-daynl" TargetMode="External"/><Relationship Id="rId3" Type="http://schemas.openxmlformats.org/officeDocument/2006/relationships/hyperlink" Target="http://spectrum.ieee.org/tech-talk/computing/software/predicting-hurricane-sandy" TargetMode="External"/><Relationship Id="rId7" Type="http://schemas.openxmlformats.org/officeDocument/2006/relationships/hyperlink" Target="http://www.guardian.co.uk/world/interactive/2012/oct/29/hurricane-sandy-predicted-path-mapped" TargetMode="External"/><Relationship Id="rId2" Type="http://schemas.openxmlformats.org/officeDocument/2006/relationships/hyperlink" Target="http://www.bbc.co.uk/schools/gcsebitesize/geography/natural_hazards/hurricanes_rev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shingtonpost.com/blogs/capital-weather-gang/post/the-national-hurricane-centers-striking-forecast-for-superstorm-sandy/2012/11/01/e2633b5e-2427-11e2-ac85-e669876c6a24_blog.html" TargetMode="External"/><Relationship Id="rId5" Type="http://schemas.openxmlformats.org/officeDocument/2006/relationships/hyperlink" Target="http://www.oas.org/cdmp/document/forecast/forecast.htm" TargetMode="External"/><Relationship Id="rId4" Type="http://schemas.openxmlformats.org/officeDocument/2006/relationships/hyperlink" Target="http://www.bbc.co.uk/news/world-us-canada-20122246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abcnews.go.com/Business/top-tips-prepare-hurricane-sandy/story?id=17573064" TargetMode="External"/><Relationship Id="rId3" Type="http://schemas.openxmlformats.org/officeDocument/2006/relationships/hyperlink" Target="http://news.yahoo.com/prepare-hurricane-sandy-171013217.html" TargetMode="External"/><Relationship Id="rId7" Type="http://schemas.openxmlformats.org/officeDocument/2006/relationships/hyperlink" Target="http://thelede.blogs.nytimes.com/2012/10/26/preparing-for-hurricane-sandy-along-the-east-coast/" TargetMode="External"/><Relationship Id="rId2" Type="http://schemas.openxmlformats.org/officeDocument/2006/relationships/hyperlink" Target="http://www.guardian.co.uk/world/2012/oct/29/hurricane-sandy-new-york-arriv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gs.gov/blogs/features/usgs_top_story/usgs-finalizes-hurricane-sandy-preparations/" TargetMode="External"/><Relationship Id="rId5" Type="http://schemas.openxmlformats.org/officeDocument/2006/relationships/hyperlink" Target="http://www.ibtimes.com/hurricane-sandy-preparation-tips-how-prepare-if-frankenstorm-knocks-out-your-power-floods-your" TargetMode="External"/><Relationship Id="rId4" Type="http://schemas.openxmlformats.org/officeDocument/2006/relationships/hyperlink" Target="http://www.forbes.com/sites/sethporges/2012/10/28/simple-last-minute-tips-to-prepare-for-hurricane-sand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world-us-canada-20141883" TargetMode="External"/><Relationship Id="rId2" Type="http://schemas.openxmlformats.org/officeDocument/2006/relationships/hyperlink" Target="http://www.nytimes.com/interactive/2012/11/17/nyregion/hurricane-sandy-map.html?_r=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magazine-20128378" TargetMode="External"/><Relationship Id="rId7" Type="http://schemas.openxmlformats.org/officeDocument/2006/relationships/hyperlink" Target="http://www.guardian.co.uk/commentisfree/2012/dec/04/hurricane-sandy-won-president-obama" TargetMode="External"/><Relationship Id="rId2" Type="http://schemas.openxmlformats.org/officeDocument/2006/relationships/hyperlink" Target="http://switchboard.nrdc.org/blogs/ahuang/hurricane_sandys_dispropor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reevillage.patch.com/articles/hurricane-sandy-symposium-will-explore-climate-change-storm-preparation" TargetMode="External"/><Relationship Id="rId5" Type="http://schemas.openxmlformats.org/officeDocument/2006/relationships/hyperlink" Target="http://www.beckershospitalreview.com/quality/lessons-learned-from-hurricane-sandy-6-steps-every-hospital-should-implement-before-disaster-strikes.html" TargetMode="External"/><Relationship Id="rId4" Type="http://schemas.openxmlformats.org/officeDocument/2006/relationships/hyperlink" Target="http://www.theglobeandmail.com/report-on-business/international-business/us-business/art-insurers-face-record-loss-from-hurricane-sandy/article6653837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ntwrp.gsfc.nasa.gov/apod/image/0409/ivan_iss_big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0"/>
            <a:ext cx="5651500" cy="42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925" y="44450"/>
            <a:ext cx="352901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/>
              <a:t>Which of these Hurricane photos is for real?</a:t>
            </a:r>
          </a:p>
        </p:txBody>
      </p:sp>
      <p:pic>
        <p:nvPicPr>
          <p:cNvPr id="2056" name="Picture 8" descr="US_state_abbrev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581525"/>
            <a:ext cx="3322638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956550" y="4292600"/>
            <a:ext cx="576263" cy="13700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0825" y="2349500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You need to be prepared to justify your answer!!!</a:t>
            </a:r>
          </a:p>
        </p:txBody>
      </p:sp>
      <p:pic>
        <p:nvPicPr>
          <p:cNvPr id="2060" name="Picture 12" descr="See Explanation.  Clicking on the picture will download&#10; the highest resolution version available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4859338" cy="3644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932363" y="3327400"/>
            <a:ext cx="4211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Hurricane Isabel, September 2003, North Carolina, USA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4925" y="3213100"/>
            <a:ext cx="421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Hurricane Ivan, September 2004, Louisiana, USA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4067175" y="3716338"/>
            <a:ext cx="3313113" cy="2378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hlinkClick r:id="rId2"/>
              </a:rPr>
              <a:t>http://www.bbc.co.uk/schools/gcsebitesize/geography/natural_hazards/hurricanes_rev2.shtml</a:t>
            </a:r>
            <a:endParaRPr lang="en-GB" sz="1800" dirty="0" smtClean="0">
              <a:hlinkClick r:id="rId3"/>
            </a:endParaRPr>
          </a:p>
          <a:p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spectrum.ieee.org/tech-talk/computing/software/predicting-hurricane-sandy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www.bbc.co.uk/news/world-us-canada-20122246</a:t>
            </a:r>
            <a:endParaRPr lang="en-GB" sz="1800" dirty="0" smtClean="0"/>
          </a:p>
          <a:p>
            <a:r>
              <a:rPr lang="en-GB" sz="1800" dirty="0">
                <a:hlinkClick r:id="rId5"/>
              </a:rPr>
              <a:t>http://</a:t>
            </a:r>
            <a:r>
              <a:rPr lang="en-GB" sz="1800" dirty="0" smtClean="0">
                <a:hlinkClick r:id="rId5"/>
              </a:rPr>
              <a:t>www.oas.org/cdmp/document/forecast/forecast.htm</a:t>
            </a:r>
            <a:endParaRPr lang="en-GB" sz="1800" dirty="0" smtClean="0">
              <a:hlinkClick r:id="rId6"/>
            </a:endParaRPr>
          </a:p>
          <a:p>
            <a:r>
              <a:rPr lang="en-GB" sz="1800" dirty="0" smtClean="0">
                <a:hlinkClick r:id="rId6"/>
              </a:rPr>
              <a:t>http</a:t>
            </a:r>
            <a:r>
              <a:rPr lang="en-GB" sz="1800" dirty="0">
                <a:hlinkClick r:id="rId6"/>
              </a:rPr>
              <a:t>://</a:t>
            </a:r>
            <a:r>
              <a:rPr lang="en-GB" sz="1800" dirty="0" smtClean="0">
                <a:hlinkClick r:id="rId6"/>
              </a:rPr>
              <a:t>www.washingtonpost.com/blogs/capital-weather-gang/post/the-national-hurricane-centers-striking-forecast-for-superstorm-sandy/2012/11/01/e2633b5e-2427-11e2-ac85-e669876c6a24_blog.html</a:t>
            </a:r>
            <a:endParaRPr lang="en-GB" sz="1800" dirty="0" smtClean="0"/>
          </a:p>
          <a:p>
            <a:r>
              <a:rPr lang="en-GB" sz="1800" dirty="0">
                <a:hlinkClick r:id="rId7"/>
              </a:rPr>
              <a:t>http://</a:t>
            </a:r>
            <a:r>
              <a:rPr lang="en-GB" sz="1800" dirty="0" smtClean="0">
                <a:hlinkClick r:id="rId7"/>
              </a:rPr>
              <a:t>www.guardian.co.uk/world/interactive/2012/oct/29/hurricane-sandy-predicted-path-mapped</a:t>
            </a:r>
            <a:endParaRPr lang="en-GB" sz="1800" dirty="0" smtClean="0"/>
          </a:p>
          <a:p>
            <a:r>
              <a:rPr lang="en-GB" sz="1800" dirty="0">
                <a:hlinkClick r:id="rId8"/>
              </a:rPr>
              <a:t>http://www.nhc.noaa.gov/graphics_at3.shtml?5-daynl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18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www.guardian.co.uk/world/2012/oct/29/hurricane-sandy-new-york-arrival</a:t>
            </a:r>
            <a:endParaRPr lang="en-GB" sz="1800" dirty="0" smtClean="0"/>
          </a:p>
          <a:p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news.yahoo.com/prepare-hurricane-sandy-171013217.html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http://www.forbes.com/sites/sethporges/2012/10/28/simple-last-minute-tips-to-prepare-for-hurricane-sandy</a:t>
            </a:r>
            <a:r>
              <a:rPr lang="en-GB" sz="1800" dirty="0" smtClean="0">
                <a:hlinkClick r:id="rId4"/>
              </a:rPr>
              <a:t>/</a:t>
            </a:r>
            <a:endParaRPr lang="en-GB" sz="1800" dirty="0" smtClean="0"/>
          </a:p>
          <a:p>
            <a:r>
              <a:rPr lang="en-GB" sz="1800" dirty="0">
                <a:hlinkClick r:id="rId5"/>
              </a:rPr>
              <a:t>http://</a:t>
            </a:r>
            <a:r>
              <a:rPr lang="en-GB" sz="1800" dirty="0" smtClean="0">
                <a:hlinkClick r:id="rId5"/>
              </a:rPr>
              <a:t>www.ibtimes.com/hurricane-sandy-preparation-tips-how-prepare-if-frankenstorm-knocks-out-your-power-floods-your</a:t>
            </a:r>
            <a:endParaRPr lang="en-GB" sz="1800" dirty="0" smtClean="0"/>
          </a:p>
          <a:p>
            <a:r>
              <a:rPr lang="en-GB" sz="1800" dirty="0">
                <a:hlinkClick r:id="rId6"/>
              </a:rPr>
              <a:t>http://www.usgs.gov/blogs/features/usgs_top_story/usgs-finalizes-hurricane-sandy-preparations</a:t>
            </a:r>
            <a:r>
              <a:rPr lang="en-GB" sz="1800" dirty="0" smtClean="0">
                <a:hlinkClick r:id="rId6"/>
              </a:rPr>
              <a:t>/</a:t>
            </a:r>
            <a:endParaRPr lang="en-GB" sz="1800" dirty="0" smtClean="0"/>
          </a:p>
          <a:p>
            <a:r>
              <a:rPr lang="en-GB" sz="1800" dirty="0">
                <a:hlinkClick r:id="rId7"/>
              </a:rPr>
              <a:t>http://thelede.blogs.nytimes.com/2012/10/26/preparing-for-hurricane-sandy-along-the-east-coast</a:t>
            </a:r>
            <a:r>
              <a:rPr lang="en-GB" sz="1800" dirty="0" smtClean="0">
                <a:hlinkClick r:id="rId7"/>
              </a:rPr>
              <a:t>/</a:t>
            </a:r>
            <a:endParaRPr lang="en-GB" sz="1800" dirty="0" smtClean="0"/>
          </a:p>
          <a:p>
            <a:r>
              <a:rPr lang="en-GB" sz="1800" dirty="0">
                <a:hlinkClick r:id="rId8"/>
              </a:rPr>
              <a:t>http://abcnews.go.com/Business/top-tips-prepare-hurricane-sandy/story?id=17573064#.UWWP7aI4uSo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950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</a:t>
            </a:r>
            <a:r>
              <a:rPr lang="en-GB" smtClean="0"/>
              <a:t>Term Effects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http://www.nytimes.com/interactive/2012/11/17/nyregion/hurricane-sandy-map.html?_r=0</a:t>
            </a:r>
            <a:endParaRPr lang="en-GB" dirty="0"/>
          </a:p>
          <a:p>
            <a:r>
              <a:rPr lang="en-GB" dirty="0">
                <a:hlinkClick r:id="rId3"/>
              </a:rPr>
              <a:t>http://www.bbc.co.uk/news/world-us-canada-20141883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switchboard.nrdc.org/blogs/ahuang/hurricane_sandys_disproportion.html</a:t>
            </a:r>
            <a:endParaRPr lang="en-GB" sz="1800" dirty="0" smtClean="0"/>
          </a:p>
          <a:p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www.bbc.co.uk/news/magazine-20128378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http://www.theglobeandmail.com/report-on-business/international-business/us-business/art-insurers-face-record-loss-from-hurricane-sandy/article6653837/</a:t>
            </a:r>
            <a:endParaRPr lang="en-GB" sz="1800" dirty="0" smtClean="0"/>
          </a:p>
          <a:p>
            <a:r>
              <a:rPr lang="en-GB" sz="1800" dirty="0">
                <a:hlinkClick r:id="rId5"/>
              </a:rPr>
              <a:t>http://</a:t>
            </a:r>
            <a:r>
              <a:rPr lang="en-GB" sz="1800" dirty="0" smtClean="0">
                <a:hlinkClick r:id="rId5"/>
              </a:rPr>
              <a:t>www.beckershospitalreview.com/quality/lessons-learned-from-hurricane-sandy-6-steps-every-hospital-should-implement-before-disaster-strikes.html</a:t>
            </a:r>
            <a:endParaRPr lang="en-GB" sz="1800" dirty="0" smtClean="0"/>
          </a:p>
          <a:p>
            <a:r>
              <a:rPr lang="en-GB" sz="1800" dirty="0">
                <a:hlinkClick r:id="rId6"/>
              </a:rPr>
              <a:t>http://</a:t>
            </a:r>
            <a:r>
              <a:rPr lang="en-GB" sz="1800" dirty="0" smtClean="0">
                <a:hlinkClick r:id="rId6"/>
              </a:rPr>
              <a:t>threevillage.patch.com/articles/hurricane-sandy-symposium-will-explore-climate-change-storm-preparation</a:t>
            </a:r>
            <a:endParaRPr lang="en-GB" sz="1800" dirty="0" smtClean="0"/>
          </a:p>
          <a:p>
            <a:r>
              <a:rPr lang="en-GB" sz="1800" dirty="0">
                <a:hlinkClick r:id="rId7"/>
              </a:rPr>
              <a:t>http://www.guardian.co.uk/commentisfree/2012/dec/04/hurricane-sandy-won-president-obama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351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 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7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ee Explanation.  Clicking on the picture will download&#10; the highest resolution version available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2138"/>
            <a:ext cx="6659563" cy="499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4213" y="0"/>
            <a:ext cx="147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800" b="1"/>
              <a:t>Real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771775" y="115888"/>
            <a:ext cx="61626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/>
              <a:t>The swirling eye of Hurricane Ivan was photographed above from the orbiting International Space Station as the storm's sustained 200 km/hr winds wreaked havoc in the Caribbean. The bad news is that tropical storm Jeanne is next in line coming across the mid-Atlantic Ocean.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2250" y="5310188"/>
            <a:ext cx="87137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/>
              <a:t>The main clue is that the sea is far too calm for a ship in this position.</a:t>
            </a:r>
            <a:r>
              <a:rPr lang="en-GB"/>
              <a:t>  </a:t>
            </a:r>
          </a:p>
          <a:p>
            <a:endParaRPr lang="en-GB" sz="900"/>
          </a:p>
          <a:p>
            <a:r>
              <a:rPr lang="en-GB" sz="2000"/>
              <a:t>An additional clue is that it is highly unlikely that the captain would be steaming towards the hurricane - unless he had a death wish of course.</a:t>
            </a:r>
            <a:r>
              <a:rPr lang="en-GB"/>
              <a:t> </a:t>
            </a:r>
            <a:endParaRPr lang="en-GB" sz="9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438" y="1700213"/>
            <a:ext cx="23399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/>
              <a:t>This photo has been doing the rounds on the internet for a few years now.  This is a fake image, it’s originator is unknown.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144463"/>
            <a:ext cx="19446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800" b="1"/>
              <a:t>NOT REAL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0"/>
            <a:ext cx="6669087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222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/>
              <a:t>Aims today: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08038" y="1216025"/>
            <a:ext cx="76517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dirty="0" smtClean="0"/>
              <a:t>To identify the causes/effects/responses to hurricane Sandy</a:t>
            </a:r>
          </a:p>
          <a:p>
            <a:endParaRPr lang="en-GB" dirty="0"/>
          </a:p>
          <a:p>
            <a:r>
              <a:rPr lang="en-GB" dirty="0"/>
              <a:t>This could lead to an </a:t>
            </a:r>
            <a:r>
              <a:rPr lang="en-GB" b="1" dirty="0" smtClean="0"/>
              <a:t>C</a:t>
            </a:r>
            <a:r>
              <a:rPr lang="en-GB" dirty="0" smtClean="0"/>
              <a:t> </a:t>
            </a:r>
            <a:r>
              <a:rPr lang="en-GB" dirty="0"/>
              <a:t>grade.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sz="2000" dirty="0" smtClean="0"/>
              <a:t>To explain how hurricane Sandy formed and explain using evidence the causes, effects and responses to the hurricane.</a:t>
            </a:r>
          </a:p>
          <a:p>
            <a:endParaRPr lang="en-GB" sz="2000" dirty="0"/>
          </a:p>
          <a:p>
            <a:r>
              <a:rPr lang="en-GB" sz="2000" dirty="0" smtClean="0"/>
              <a:t>This could lead to an </a:t>
            </a:r>
            <a:r>
              <a:rPr lang="en-GB" sz="2000" b="1" dirty="0" smtClean="0"/>
              <a:t>A/B </a:t>
            </a:r>
            <a:r>
              <a:rPr lang="en-GB" sz="2000" dirty="0" smtClean="0"/>
              <a:t>grade</a:t>
            </a:r>
          </a:p>
          <a:p>
            <a:endParaRPr lang="en-GB" sz="2000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To understand how hurricane Sandy formed. To explain using evidence the causes, effects and responses to the hurricane. To evaluate the preparation/ prediction of the hurricane</a:t>
            </a:r>
          </a:p>
          <a:p>
            <a:endParaRPr lang="en-GB" dirty="0" smtClean="0"/>
          </a:p>
          <a:p>
            <a:r>
              <a:rPr lang="en-GB" dirty="0" smtClean="0"/>
              <a:t>This could lead to an </a:t>
            </a:r>
            <a:r>
              <a:rPr lang="en-GB" b="1" dirty="0" smtClean="0"/>
              <a:t>A*</a:t>
            </a:r>
            <a:r>
              <a:rPr lang="en-GB" dirty="0" smtClean="0"/>
              <a:t> grade. </a:t>
            </a:r>
            <a:endParaRPr lang="en-GB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650" y="1196975"/>
            <a:ext cx="7704138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5650" y="2895600"/>
            <a:ext cx="7704138" cy="1757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55650" y="4806950"/>
            <a:ext cx="7704138" cy="157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your case study information sheets to the best of your ability, using the links provided to help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to access this </a:t>
            </a:r>
            <a:r>
              <a:rPr lang="en-GB" dirty="0" err="1" smtClean="0"/>
              <a:t>Powerpoint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Public-Geography-GCSE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6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4339"/>
            <a:ext cx="8229600" cy="1143000"/>
          </a:xfrm>
        </p:spPr>
        <p:txBody>
          <a:bodyPr/>
          <a:lstStyle/>
          <a:p>
            <a:r>
              <a:rPr lang="en-GB" sz="3000" dirty="0" smtClean="0"/>
              <a:t>Hurricane Sandy For A* (Type in the Date and Category Here)</a:t>
            </a:r>
            <a:endParaRPr lang="en-GB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73853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Insert a map which shows the path of Hurricane Sandy here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9064" y="3094820"/>
            <a:ext cx="2404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Prediction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type in your own words what predictions were made and how they were made. Were these predictions accurate? Explain your answer.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8252" y="5126145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Preparation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type in your own words what preparations were made for the storm. How successful were these preparation attempts? Use evidence to back up your ideas.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2330" y="134076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Cause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find a diagram of a tropical storm and explain it to someone who doesn’t know how hurricanes are formed.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86360" y="1349125"/>
            <a:ext cx="3348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Short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Find some images and annotate on the effects of the hurricane. Also find some statistics to show the immediate impact of the hurricane.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773343"/>
            <a:ext cx="334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Long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Have New York recovered from the hurricane? If so, why? Would the same long term  effects be predicted for an LEDC? Explain your answer.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4452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Colour code your font according to whether the words relate to Cause, Effect or Response. Replace this text with a key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886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4339"/>
            <a:ext cx="8229600" cy="1143000"/>
          </a:xfrm>
        </p:spPr>
        <p:txBody>
          <a:bodyPr/>
          <a:lstStyle/>
          <a:p>
            <a:r>
              <a:rPr lang="en-GB" sz="3000" dirty="0" smtClean="0"/>
              <a:t>Hurricane Sandy For A/B (Type in the Date and Category Here)</a:t>
            </a:r>
            <a:endParaRPr lang="en-GB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73853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Insert a map which shows the path of Hurricane Sandy here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9064" y="3094820"/>
            <a:ext cx="2404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Prediction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type in your own words what predictions were made and how they were made..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1437" y="497367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Preparation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type in your own words what preparations were made for the storm. How successful were these preparation attempts? Use evidence to back up your ideas.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2330" y="134076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Cause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find a diagram of a tropical storm and explain it to someone who doesn’t know how hurricanes are formed.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86360" y="1349125"/>
            <a:ext cx="3348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Short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Find some images of the effects of a hurricane. Also find some statistics to show the immediate impact of the hurricane.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773343"/>
            <a:ext cx="334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Long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Have New York recovered from the hurricane? If so, why? Would the same long term  effects be predicted for an LEDC? Explain your answer.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4452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Colour code your font according to whether the words relate to Cause, Effect or Response. Replace this text with a key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949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4339"/>
            <a:ext cx="8229600" cy="1143000"/>
          </a:xfrm>
        </p:spPr>
        <p:txBody>
          <a:bodyPr/>
          <a:lstStyle/>
          <a:p>
            <a:r>
              <a:rPr lang="en-GB" sz="3000" dirty="0" smtClean="0"/>
              <a:t>Hurricane Sandy for C (Type in the Date and Category Here)</a:t>
            </a:r>
            <a:endParaRPr lang="en-GB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73853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Insert a map which shows the path of Hurricane Sandy here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9064" y="3094820"/>
            <a:ext cx="2404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Prediction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use bullet points to explain predictions were made and how they were made. 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8252" y="512614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Preparation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bullet point the main preparation that took place before the Hurricane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2330" y="134076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Cause</a:t>
            </a:r>
          </a:p>
          <a:p>
            <a:endParaRPr lang="en-GB" sz="1200" u="sng" dirty="0"/>
          </a:p>
          <a:p>
            <a:r>
              <a:rPr lang="en-GB" sz="1200" dirty="0" smtClean="0"/>
              <a:t>In this box, find a diagram of a tropical storm  and type the key words out underneath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86360" y="1349125"/>
            <a:ext cx="334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Short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Find some images which illustrate the short term effects of the hurricane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773343"/>
            <a:ext cx="334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Long Term Effects</a:t>
            </a:r>
          </a:p>
          <a:p>
            <a:endParaRPr lang="en-GB" sz="1200" u="sng" dirty="0"/>
          </a:p>
          <a:p>
            <a:r>
              <a:rPr lang="en-GB" sz="1200" dirty="0" smtClean="0"/>
              <a:t>Have New York recovered from the hurricane? If so, why? Would the same long term  effects be predicted for an LEDC? Explain your answer.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4452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Colour code your font according to whether the words relate to Cause, Effect or Response. Replace this text with a key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886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885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Your Task</vt:lpstr>
      <vt:lpstr>Ways to access this Powerpoint</vt:lpstr>
      <vt:lpstr>Hurricane Sandy For A* (Type in the Date and Category Here)</vt:lpstr>
      <vt:lpstr>Hurricane Sandy For A/B (Type in the Date and Category Here)</vt:lpstr>
      <vt:lpstr>Hurricane Sandy for C (Type in the Date and Category Here)</vt:lpstr>
      <vt:lpstr>Cause</vt:lpstr>
      <vt:lpstr>Prediction</vt:lpstr>
      <vt:lpstr>Preparation</vt:lpstr>
      <vt:lpstr>Short Term Effects</vt:lpstr>
      <vt:lpstr>Long Term Effects</vt:lpstr>
      <vt:lpstr>Colour Coding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Sarah Woodhead</cp:lastModifiedBy>
  <cp:revision>61</cp:revision>
  <dcterms:created xsi:type="dcterms:W3CDTF">2006-03-08T08:34:01Z</dcterms:created>
  <dcterms:modified xsi:type="dcterms:W3CDTF">2013-04-22T13:31:34Z</dcterms:modified>
</cp:coreProperties>
</file>