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80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27/08/2012</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27/08/2012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27/08/2012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27/08/2012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27/08/2012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27/08/2012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27/08/2012</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27/08/2012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27/08/2012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27/08/2012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27/08/2012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27/08/2012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GB"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27/08/2012</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GB"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GB"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27/08/2012</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27/08/2012</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27/08/2012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27/08/2012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27/08/2012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27/08/2012</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Sixth Form	</a:t>
            </a:r>
            <a:endParaRPr lang="en-GB" dirty="0"/>
          </a:p>
        </p:txBody>
      </p:sp>
      <p:sp>
        <p:nvSpPr>
          <p:cNvPr id="3" name="Subtitle 2"/>
          <p:cNvSpPr>
            <a:spLocks noGrp="1"/>
          </p:cNvSpPr>
          <p:nvPr>
            <p:ph type="subTitle" idx="1"/>
          </p:nvPr>
        </p:nvSpPr>
        <p:spPr/>
        <p:txBody>
          <a:bodyPr/>
          <a:lstStyle/>
          <a:p>
            <a:r>
              <a:rPr lang="en-GB" dirty="0" smtClean="0"/>
              <a:t>How to take useful notes</a:t>
            </a:r>
            <a:endParaRPr lang="en-GB" dirty="0"/>
          </a:p>
        </p:txBody>
      </p:sp>
    </p:spTree>
    <p:extLst>
      <p:ext uri="{BB962C8B-B14F-4D97-AF65-F5344CB8AC3E}">
        <p14:creationId xmlns:p14="http://schemas.microsoft.com/office/powerpoint/2010/main" val="951518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are many reasons for taking notes</a:t>
            </a:r>
            <a:r>
              <a:rPr lang="en-US" dirty="0" smtClean="0"/>
              <a:t>.</a:t>
            </a:r>
            <a:endParaRPr lang="en-GB" dirty="0"/>
          </a:p>
        </p:txBody>
      </p:sp>
      <p:sp>
        <p:nvSpPr>
          <p:cNvPr id="3" name="Content Placeholder 2"/>
          <p:cNvSpPr>
            <a:spLocks noGrp="1"/>
          </p:cNvSpPr>
          <p:nvPr>
            <p:ph idx="1"/>
          </p:nvPr>
        </p:nvSpPr>
        <p:spPr/>
        <p:txBody>
          <a:bodyPr>
            <a:normAutofit/>
          </a:bodyPr>
          <a:lstStyle/>
          <a:p>
            <a:pPr lvl="0"/>
            <a:r>
              <a:rPr lang="en-US" dirty="0" smtClean="0"/>
              <a:t>Making </a:t>
            </a:r>
            <a:r>
              <a:rPr lang="en-US" dirty="0"/>
              <a:t>yourself take notes forces you to listen carefully and test your understanding of the material.</a:t>
            </a:r>
            <a:endParaRPr lang="en-GB" dirty="0"/>
          </a:p>
          <a:p>
            <a:pPr lvl="0"/>
            <a:r>
              <a:rPr lang="en-US" dirty="0"/>
              <a:t>When you are reviewing, notes provide a gauge to what is important in the text.</a:t>
            </a:r>
            <a:endParaRPr lang="en-GB" dirty="0"/>
          </a:p>
          <a:p>
            <a:pPr lvl="0"/>
            <a:r>
              <a:rPr lang="en-US" dirty="0"/>
              <a:t>Personal notes are usually easier to remember than the text.</a:t>
            </a:r>
            <a:endParaRPr lang="en-GB" dirty="0"/>
          </a:p>
          <a:p>
            <a:pPr lvl="0"/>
            <a:r>
              <a:rPr lang="en-US" dirty="0"/>
              <a:t>The writing down of important points helps you to remember then even before you have studied the material formally.</a:t>
            </a:r>
            <a:endParaRPr lang="en-GB" dirty="0"/>
          </a:p>
          <a:p>
            <a:endParaRPr lang="en-GB" dirty="0"/>
          </a:p>
        </p:txBody>
      </p:sp>
    </p:spTree>
    <p:extLst>
      <p:ext uri="{BB962C8B-B14F-4D97-AF65-F5344CB8AC3E}">
        <p14:creationId xmlns:p14="http://schemas.microsoft.com/office/powerpoint/2010/main" val="572722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Teachers usually give clues to what is important to take down.  Some of the more common clues are</a:t>
            </a:r>
            <a:r>
              <a:rPr lang="en-US" sz="2400" dirty="0" smtClean="0"/>
              <a:t>:</a:t>
            </a:r>
            <a:endParaRPr lang="en-GB" sz="2400" dirty="0"/>
          </a:p>
        </p:txBody>
      </p:sp>
      <p:sp>
        <p:nvSpPr>
          <p:cNvPr id="3" name="Content Placeholder 2"/>
          <p:cNvSpPr>
            <a:spLocks noGrp="1"/>
          </p:cNvSpPr>
          <p:nvPr>
            <p:ph idx="1"/>
          </p:nvPr>
        </p:nvSpPr>
        <p:spPr/>
        <p:txBody>
          <a:bodyPr>
            <a:normAutofit fontScale="92500" lnSpcReduction="20000"/>
          </a:bodyPr>
          <a:lstStyle/>
          <a:p>
            <a:pPr lvl="0"/>
            <a:r>
              <a:rPr lang="en-US" dirty="0" smtClean="0"/>
              <a:t>Material </a:t>
            </a:r>
            <a:r>
              <a:rPr lang="en-US" dirty="0"/>
              <a:t>written on the blackboard.</a:t>
            </a:r>
            <a:endParaRPr lang="en-GB" dirty="0"/>
          </a:p>
          <a:p>
            <a:pPr lvl="0"/>
            <a:r>
              <a:rPr lang="en-US" dirty="0"/>
              <a:t>Repetition</a:t>
            </a:r>
            <a:endParaRPr lang="en-GB" dirty="0"/>
          </a:p>
          <a:p>
            <a:pPr lvl="0"/>
            <a:r>
              <a:rPr lang="en-US" dirty="0"/>
              <a:t>Emphasis</a:t>
            </a:r>
            <a:endParaRPr lang="en-GB" dirty="0"/>
          </a:p>
          <a:p>
            <a:pPr lvl="1"/>
            <a:r>
              <a:rPr lang="en-US" dirty="0"/>
              <a:t>Emphasis can be judged by tone of voice and gesture.</a:t>
            </a:r>
            <a:endParaRPr lang="en-GB" dirty="0"/>
          </a:p>
          <a:p>
            <a:pPr lvl="1"/>
            <a:r>
              <a:rPr lang="en-US" dirty="0"/>
              <a:t>Emphasis can be judged by the amount of time the instructor spends on points and the number of examples he or she uses.</a:t>
            </a:r>
            <a:endParaRPr lang="en-GB" sz="1200" dirty="0"/>
          </a:p>
          <a:p>
            <a:pPr lvl="0"/>
            <a:r>
              <a:rPr lang="en-US" dirty="0"/>
              <a:t>Word signals (e.g. "There are </a:t>
            </a:r>
            <a:r>
              <a:rPr lang="en-US" b="1" dirty="0"/>
              <a:t>two points of view</a:t>
            </a:r>
            <a:r>
              <a:rPr lang="en-US" dirty="0"/>
              <a:t> on . . . " "The </a:t>
            </a:r>
            <a:r>
              <a:rPr lang="en-US" b="1" dirty="0"/>
              <a:t>third </a:t>
            </a:r>
            <a:r>
              <a:rPr lang="en-US" dirty="0"/>
              <a:t>reason is . . . " " In </a:t>
            </a:r>
            <a:r>
              <a:rPr lang="en-US" b="1" dirty="0"/>
              <a:t>conclusion </a:t>
            </a:r>
            <a:r>
              <a:rPr lang="en-US" dirty="0"/>
              <a:t>. . . ")</a:t>
            </a:r>
            <a:endParaRPr lang="en-GB" dirty="0"/>
          </a:p>
          <a:p>
            <a:pPr lvl="0"/>
            <a:r>
              <a:rPr lang="en-US" dirty="0"/>
              <a:t>Summaries given at the end of class.</a:t>
            </a:r>
            <a:endParaRPr lang="en-GB" dirty="0"/>
          </a:p>
          <a:p>
            <a:pPr lvl="0"/>
            <a:r>
              <a:rPr lang="en-US" dirty="0"/>
              <a:t>Reviews given at the beginning of class.</a:t>
            </a:r>
            <a:endParaRPr lang="en-GB" dirty="0"/>
          </a:p>
          <a:p>
            <a:endParaRPr lang="en-GB" dirty="0"/>
          </a:p>
        </p:txBody>
      </p:sp>
    </p:spTree>
    <p:extLst>
      <p:ext uri="{BB962C8B-B14F-4D97-AF65-F5344CB8AC3E}">
        <p14:creationId xmlns:p14="http://schemas.microsoft.com/office/powerpoint/2010/main" val="4253580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588946"/>
            <a:ext cx="6508377" cy="5815842"/>
          </a:xfrm>
        </p:spPr>
        <p:txBody>
          <a:bodyPr>
            <a:normAutofit fontScale="85000" lnSpcReduction="10000"/>
          </a:bodyPr>
          <a:lstStyle/>
          <a:p>
            <a:pPr lvl="0"/>
            <a:r>
              <a:rPr lang="en-US" dirty="0"/>
              <a:t>Make your notes brief.</a:t>
            </a:r>
            <a:endParaRPr lang="en-GB" dirty="0"/>
          </a:p>
          <a:p>
            <a:pPr lvl="1"/>
            <a:r>
              <a:rPr lang="en-US" dirty="0"/>
              <a:t>Never use a sentence where you can use a phrase.  Never use a phrase where you can use a word.</a:t>
            </a:r>
            <a:endParaRPr lang="en-GB" sz="1200" dirty="0"/>
          </a:p>
          <a:p>
            <a:pPr lvl="1"/>
            <a:r>
              <a:rPr lang="en-US" dirty="0"/>
              <a:t>Use abbreviations and symbols, but be consistent.</a:t>
            </a:r>
            <a:endParaRPr lang="en-GB" dirty="0"/>
          </a:p>
          <a:p>
            <a:pPr lvl="0"/>
            <a:r>
              <a:rPr lang="en-US" dirty="0"/>
              <a:t>Put most notes in your own words.  However, the following should be noted exactly:</a:t>
            </a:r>
            <a:endParaRPr lang="en-GB" dirty="0"/>
          </a:p>
          <a:p>
            <a:pPr lvl="1"/>
            <a:r>
              <a:rPr lang="en-US" dirty="0"/>
              <a:t>Formulas</a:t>
            </a:r>
            <a:endParaRPr lang="en-GB" dirty="0"/>
          </a:p>
          <a:p>
            <a:pPr lvl="1"/>
            <a:r>
              <a:rPr lang="en-US" dirty="0"/>
              <a:t>Definitions</a:t>
            </a:r>
            <a:endParaRPr lang="en-GB" dirty="0"/>
          </a:p>
          <a:p>
            <a:pPr lvl="1"/>
            <a:r>
              <a:rPr lang="en-US" dirty="0"/>
              <a:t>Specific facts</a:t>
            </a:r>
            <a:endParaRPr lang="en-GB" dirty="0"/>
          </a:p>
          <a:p>
            <a:pPr lvl="0"/>
            <a:r>
              <a:rPr lang="en-US" dirty="0"/>
              <a:t>Use outline form and/or a numbering system.  Indention helps you distinguish major from minor points.</a:t>
            </a:r>
            <a:endParaRPr lang="en-GB" dirty="0"/>
          </a:p>
          <a:p>
            <a:pPr lvl="0"/>
            <a:r>
              <a:rPr lang="en-US" dirty="0"/>
              <a:t>If you miss a statement, write key words, skip a few spaces, and get the information later.</a:t>
            </a:r>
            <a:endParaRPr lang="en-GB" dirty="0"/>
          </a:p>
          <a:p>
            <a:pPr lvl="0"/>
            <a:r>
              <a:rPr lang="en-US" dirty="0"/>
              <a:t>Don't try to use every space on the page.  Leave room for coordinating your notes with the text after the lecture.   (You may want to list key terms in the margin or make a summary of the contents of the page.)</a:t>
            </a:r>
            <a:endParaRPr lang="en-GB" dirty="0"/>
          </a:p>
          <a:p>
            <a:pPr lvl="0"/>
            <a:r>
              <a:rPr lang="en-US" dirty="0"/>
              <a:t>Date your notes.  Perhaps number the pages.</a:t>
            </a:r>
            <a:endParaRPr lang="en-GB" dirty="0"/>
          </a:p>
          <a:p>
            <a:endParaRPr lang="en-GB" dirty="0"/>
          </a:p>
        </p:txBody>
      </p:sp>
    </p:spTree>
    <p:extLst>
      <p:ext uri="{BB962C8B-B14F-4D97-AF65-F5344CB8AC3E}">
        <p14:creationId xmlns:p14="http://schemas.microsoft.com/office/powerpoint/2010/main" val="1000299014"/>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2</TotalTime>
  <Words>345</Words>
  <Application>Microsoft Macintosh PowerPoint</Application>
  <PresentationFormat>On-screen Show (4:3)</PresentationFormat>
  <Paragraphs>27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Plaza</vt:lpstr>
      <vt:lpstr>Sixth Form </vt:lpstr>
      <vt:lpstr>There are many reasons for taking notes.</vt:lpstr>
      <vt:lpstr>Teachers usually give clues to what is important to take down.  Some of the more common clues are: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Sixth Form </dc:title>
  <dc:creator>sarah woodhead</dc:creator>
  <cp:lastModifiedBy>sarah woodhead</cp:lastModifiedBy>
  <cp:revision>1</cp:revision>
  <dcterms:created xsi:type="dcterms:W3CDTF">2012-08-27T18:05:44Z</dcterms:created>
  <dcterms:modified xsi:type="dcterms:W3CDTF">2012-08-27T18:07:49Z</dcterms:modified>
</cp:coreProperties>
</file>