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04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0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4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5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20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76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0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41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9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9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7DC5-FBD1-4A2D-864F-84A5FB981CBC}" type="datetimeFigureOut">
              <a:rPr lang="en-GB" smtClean="0"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55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3.bp.blogspot.com/-S9KiXiWWmH8/UB_YCnXAESI/AAAAAAAAAGY/Ab-qOLzVOj8/s1600/DSCN72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956" y="4211960"/>
            <a:ext cx="3403152" cy="255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384" y="3419872"/>
            <a:ext cx="6713984" cy="5663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 startAt="2"/>
            </a:pPr>
            <a:r>
              <a:rPr lang="en-GB" sz="1600" dirty="0" smtClean="0"/>
              <a:t>Study the image of a river in Japan (fig. 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</a:t>
            </a:r>
            <a:r>
              <a:rPr lang="en-GB" sz="1600" dirty="0" err="1" smtClean="0"/>
              <a:t>i</a:t>
            </a:r>
            <a:r>
              <a:rPr lang="en-GB" sz="1600" dirty="0" smtClean="0"/>
              <a:t>) Annotate the photograph to show 2 pieces of evidence to prove deposition has taken place here. </a:t>
            </a:r>
            <a:r>
              <a:rPr lang="en-GB" sz="1600" dirty="0"/>
              <a:t>	</a:t>
            </a:r>
            <a:endParaRPr lang="en-GB" sz="1600" dirty="0" smtClean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endParaRPr lang="en-GB" sz="1600" dirty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endParaRPr lang="en-GB" sz="1600" dirty="0" smtClean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endParaRPr lang="en-GB" sz="1600" dirty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(ii) Name and describe 2 processes of river transportation which might have affected this area.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1)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2)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... [4]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723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Year 9 Rivers– End of Unit Test</a:t>
            </a:r>
          </a:p>
          <a:p>
            <a:r>
              <a:rPr lang="en-GB" sz="1600" b="1" u="sng" dirty="0" smtClean="0"/>
              <a:t>Name:	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2553" y="633046"/>
            <a:ext cx="22088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Duration – 40 minutes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55576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Question 1 </a:t>
            </a:r>
            <a:r>
              <a:rPr lang="en-GB" sz="1600" dirty="0" smtClean="0"/>
              <a:t>(25 marks)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7384" y="1043608"/>
            <a:ext cx="6713984" cy="2369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GB" sz="1600" dirty="0" smtClean="0"/>
              <a:t>Study the OS map extract (fig. 1)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r>
              <a:rPr lang="en-GB" sz="1600" dirty="0" smtClean="0"/>
              <a:t>There has been intense rainfall in the following grids </a:t>
            </a:r>
            <a:r>
              <a:rPr lang="en-GB" sz="1600" dirty="0" smtClean="0"/>
              <a:t>(9206 and 8406). </a:t>
            </a:r>
            <a:r>
              <a:rPr lang="en-GB" sz="1600" dirty="0" smtClean="0"/>
              <a:t>Which grid is more likely to flood?	…………………………………………….. [1]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GB" sz="1600" dirty="0" smtClean="0"/>
              <a:t>Explain the reasons for your choice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.. [2]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5936948" y="5398101"/>
            <a:ext cx="4138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[2]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1208" y="38131"/>
            <a:ext cx="14164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/40</a:t>
            </a:r>
            <a:endParaRPr lang="en-GB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269750" y="4217403"/>
            <a:ext cx="1902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Fig. 2 Japanese River</a:t>
            </a:r>
          </a:p>
        </p:txBody>
      </p:sp>
    </p:spTree>
    <p:extLst>
      <p:ext uri="{BB962C8B-B14F-4D97-AF65-F5344CB8AC3E}">
        <p14:creationId xmlns:p14="http://schemas.microsoft.com/office/powerpoint/2010/main" val="11992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384" y="35496"/>
            <a:ext cx="6713984" cy="1969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(c)  Name and explain 2 ways in which a river erodes its banks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1)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2)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... [4]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84" y="2339747"/>
            <a:ext cx="6713984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 startAt="4"/>
            </a:pPr>
            <a:r>
              <a:rPr lang="en-GB" sz="1600" dirty="0" smtClean="0"/>
              <a:t>Study the flood hydrograph shown in figure 3. 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r>
              <a:rPr lang="en-GB" sz="1600" dirty="0" smtClean="0"/>
              <a:t>Which letter indicates peak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discharge?.......................[1]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r>
              <a:rPr lang="en-GB" sz="1600" dirty="0" smtClean="0"/>
              <a:t>Which letter indicates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lag time?......................[1]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r>
              <a:rPr lang="en-GB" sz="1600" dirty="0" smtClean="0"/>
              <a:t>Is this flood likely to have taken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place in an area already saturated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with precipitation? Explain your answer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..[2]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84" y="6256635"/>
            <a:ext cx="6713984" cy="2769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CASETUDY</a:t>
            </a:r>
            <a:r>
              <a:rPr lang="en-GB" sz="1600" dirty="0"/>
              <a:t>: Impacts of </a:t>
            </a:r>
            <a:r>
              <a:rPr lang="en-GB" sz="1600" dirty="0" smtClean="0"/>
              <a:t>Flooding. </a:t>
            </a:r>
            <a:r>
              <a:rPr lang="en-GB" sz="1600" dirty="0"/>
              <a:t>Name and locate 2 areas of different levels of development that </a:t>
            </a:r>
            <a:r>
              <a:rPr lang="en-GB" sz="1600" dirty="0" smtClean="0"/>
              <a:t>have experienced flooding:</a:t>
            </a:r>
            <a:endParaRPr lang="en-GB" sz="1600" dirty="0"/>
          </a:p>
          <a:p>
            <a:pPr>
              <a:spcBef>
                <a:spcPts val="600"/>
              </a:spcBef>
            </a:pPr>
            <a:r>
              <a:rPr lang="en-GB" sz="1600" b="1" u="sng" dirty="0"/>
              <a:t>MEDC:</a:t>
            </a:r>
            <a:r>
              <a:rPr lang="en-GB" sz="1600" dirty="0"/>
              <a:t>………………………………………………………</a:t>
            </a:r>
            <a:r>
              <a:rPr lang="en-GB" sz="1600" b="1" u="sng" dirty="0"/>
              <a:t>LEDC</a:t>
            </a:r>
            <a:r>
              <a:rPr lang="en-GB" sz="1600" dirty="0"/>
              <a:t>:………………………………………………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/>
              <a:t>Why are the </a:t>
            </a:r>
            <a:r>
              <a:rPr lang="en-GB" sz="1600" b="1" dirty="0"/>
              <a:t>effects</a:t>
            </a:r>
            <a:r>
              <a:rPr lang="en-GB" sz="1600" dirty="0"/>
              <a:t> of </a:t>
            </a:r>
            <a:r>
              <a:rPr lang="en-GB" sz="1600" dirty="0" smtClean="0"/>
              <a:t>flooding usually </a:t>
            </a:r>
            <a:r>
              <a:rPr lang="en-GB" sz="1600" dirty="0"/>
              <a:t>worse in LEDCs rather than MEDCs? Use examples in your answer. Include at least 3 developed points.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93096" y="4662499"/>
            <a:ext cx="21639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Fig. 3 Flood Hydrograph</a:t>
            </a:r>
          </a:p>
        </p:txBody>
      </p:sp>
      <p:pic>
        <p:nvPicPr>
          <p:cNvPr id="2" name="Picture 2" descr="http://3.bp.blogspot.com/_q8kQPMI5s4o/R-aPLdx1StI/AAAAAAAABQo/ESemM38pR_U/s400/hydro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888" y="2699792"/>
            <a:ext cx="3332197" cy="275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0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9" y="48479"/>
            <a:ext cx="6713984" cy="344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 startAt="5"/>
            </a:pPr>
            <a:r>
              <a:rPr lang="en-GB" sz="1600" dirty="0" smtClean="0"/>
              <a:t>continued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GB" sz="1600" dirty="0"/>
              <a:t>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GB" sz="1600" dirty="0" smtClean="0"/>
              <a:t>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[8]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531781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Question 2</a:t>
            </a:r>
            <a:r>
              <a:rPr lang="en-GB" sz="1600" dirty="0" smtClean="0"/>
              <a:t> (15 marks)</a:t>
            </a: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2008" y="3891245"/>
            <a:ext cx="6713984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GB" sz="1600" dirty="0" smtClean="0"/>
              <a:t>With the aid of a diagram, explain how a river meander is formed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[4]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2008" y="7061344"/>
            <a:ext cx="671398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(b) Study Figure 4, a river gorge.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r>
              <a:rPr lang="en-GB" sz="1600" dirty="0" smtClean="0"/>
              <a:t>Explain how a gorge is formed…………………………………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………………………………………………………………………………………………….………………..[2] </a:t>
            </a:r>
          </a:p>
        </p:txBody>
      </p:sp>
      <p:pic>
        <p:nvPicPr>
          <p:cNvPr id="8" name="Picture 2" descr="http://3.bp.blogspot.com/-o_qGPc5EjTA/T3gyGiBM7zI/AAAAAAAAAvo/8Ml3h7yfMG8/s1600/river+gorge+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624" y="7399894"/>
            <a:ext cx="1522553" cy="114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97152" y="7061344"/>
            <a:ext cx="2232248" cy="369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Figure 4- A Gorge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84" y="107504"/>
            <a:ext cx="6713984" cy="5139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(c) Complete the diagram of the hydrological cycle below</a:t>
            </a: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                                                                                                                                        [3]       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934" y="5436096"/>
            <a:ext cx="6713984" cy="344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(d) Explain how a river channel changes as the river moves downstream (include changes in shape, load, and discharge )</a:t>
            </a: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..………….………[6]</a:t>
            </a:r>
            <a:endParaRPr lang="en-GB" sz="16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6" t="36842" r="24146" b="12053"/>
          <a:stretch>
            <a:fillRect/>
          </a:stretch>
        </p:blipFill>
        <p:spPr bwMode="auto">
          <a:xfrm>
            <a:off x="107176" y="586221"/>
            <a:ext cx="6554400" cy="418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4664" y="2267744"/>
            <a:ext cx="1368152" cy="4096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004306" y="2010451"/>
            <a:ext cx="1368152" cy="4096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93096" y="3059832"/>
            <a:ext cx="1368152" cy="4096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3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319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Moorhouse</dc:creator>
  <cp:lastModifiedBy>Sarah Woodhead</cp:lastModifiedBy>
  <cp:revision>37</cp:revision>
  <cp:lastPrinted>2013-02-27T07:49:28Z</cp:lastPrinted>
  <dcterms:created xsi:type="dcterms:W3CDTF">2013-02-26T21:52:22Z</dcterms:created>
  <dcterms:modified xsi:type="dcterms:W3CDTF">2013-03-18T17:49:31Z</dcterms:modified>
</cp:coreProperties>
</file>