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5DF52-7072-4CF2-A6C5-CD3024FDDAC4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5086C-F910-47D7-8240-6036A6A60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99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1. Pontefract </a:t>
            </a:r>
            <a:r>
              <a:rPr lang="en-GB" baseline="0" dirty="0" smtClean="0"/>
              <a:t> 2. River Wharf  3. </a:t>
            </a:r>
            <a:r>
              <a:rPr lang="en-GB" baseline="0" dirty="0" err="1" smtClean="0"/>
              <a:t>Potterton</a:t>
            </a:r>
            <a:r>
              <a:rPr lang="en-GB" baseline="0" dirty="0" smtClean="0"/>
              <a:t> Beck 4. 362593  5. </a:t>
            </a:r>
            <a:r>
              <a:rPr lang="en-GB" baseline="0" smtClean="0"/>
              <a:t>448361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5086C-F910-47D7-8240-6036A6A605A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507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6AB6-0E50-3D44-B65A-B76618C446C4}" type="datetimeFigureOut">
              <a:rPr lang="en-US" smtClean="0"/>
              <a:t>1/22/2013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7920-31BA-7346-A978-3438E586D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11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6AB6-0E50-3D44-B65A-B76618C446C4}" type="datetimeFigureOut">
              <a:rPr lang="en-US" smtClean="0"/>
              <a:t>1/22/2013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7920-31BA-7346-A978-3438E586D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3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6AB6-0E50-3D44-B65A-B76618C446C4}" type="datetimeFigureOut">
              <a:rPr lang="en-US" smtClean="0"/>
              <a:t>1/22/2013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7920-31BA-7346-A978-3438E586D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9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6AB6-0E50-3D44-B65A-B76618C446C4}" type="datetimeFigureOut">
              <a:rPr lang="en-US" smtClean="0"/>
              <a:t>1/22/2013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7920-31BA-7346-A978-3438E586D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45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6AB6-0E50-3D44-B65A-B76618C446C4}" type="datetimeFigureOut">
              <a:rPr lang="en-US" smtClean="0"/>
              <a:t>1/22/2013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7920-31BA-7346-A978-3438E586D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11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6AB6-0E50-3D44-B65A-B76618C446C4}" type="datetimeFigureOut">
              <a:rPr lang="en-US" smtClean="0"/>
              <a:t>1/22/2013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7920-31BA-7346-A978-3438E586D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8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6AB6-0E50-3D44-B65A-B76618C446C4}" type="datetimeFigureOut">
              <a:rPr lang="en-US" smtClean="0"/>
              <a:t>1/22/2013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7920-31BA-7346-A978-3438E586D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6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6AB6-0E50-3D44-B65A-B76618C446C4}" type="datetimeFigureOut">
              <a:rPr lang="en-US" smtClean="0"/>
              <a:t>1/22/2013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7920-31BA-7346-A978-3438E586D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37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6AB6-0E50-3D44-B65A-B76618C446C4}" type="datetimeFigureOut">
              <a:rPr lang="en-US" smtClean="0"/>
              <a:t>1/22/2013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7920-31BA-7346-A978-3438E586D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2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6AB6-0E50-3D44-B65A-B76618C446C4}" type="datetimeFigureOut">
              <a:rPr lang="en-US" smtClean="0"/>
              <a:t>1/22/2013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7920-31BA-7346-A978-3438E586D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8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6AB6-0E50-3D44-B65A-B76618C446C4}" type="datetimeFigureOut">
              <a:rPr lang="en-US" smtClean="0"/>
              <a:t>1/22/2013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7920-31BA-7346-A978-3438E586D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9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56AB6-0E50-3D44-B65A-B76618C446C4}" type="datetimeFigureOut">
              <a:rPr lang="en-US" smtClean="0"/>
              <a:t>1/22/2013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87920-31BA-7346-A978-3438E586D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64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5nq5l6_i1mk0/contour-lines-gcs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Rivers 5	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Map Skills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13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 can describe what contour lines show on a map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 can explain how to use 4 and 6 figure grid references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 can use map skills to suggest reasons for different shaped hydrographs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672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719137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latin typeface="Arial Rounded MT Bold" charset="0"/>
                <a:cs typeface="Times New Roman" charset="0"/>
              </a:rPr>
              <a:t>Bellwork</a:t>
            </a:r>
            <a:r>
              <a:rPr lang="en-GB" dirty="0" smtClean="0">
                <a:latin typeface="Arial Rounded MT Bold" charset="0"/>
                <a:cs typeface="Times New Roman" charset="0"/>
              </a:rPr>
              <a:t> (Front of Books)</a:t>
            </a:r>
            <a:endParaRPr lang="en-GB" dirty="0">
              <a:latin typeface="Arial Rounded MT Bold" charset="0"/>
              <a:cs typeface="Times New Roman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388" y="981075"/>
            <a:ext cx="8713787" cy="43195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dirty="0" smtClean="0">
                <a:ea typeface="+mn-ea"/>
              </a:rPr>
              <a:t>4 figure grid references are often called __________.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ea typeface="+mn-ea"/>
              </a:rPr>
              <a:t>We use them in Geography to find a _________ on a map. </a:t>
            </a:r>
            <a:r>
              <a:rPr lang="en-GB" dirty="0" smtClean="0">
                <a:ea typeface="+mn-ea"/>
              </a:rPr>
              <a:t>It is important to remember to look for the __________ left hand corner of the square.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ea typeface="+mn-ea"/>
              </a:rPr>
              <a:t>We should always work across then ___. </a:t>
            </a:r>
            <a:r>
              <a:rPr lang="en-GB" dirty="0" smtClean="0">
                <a:ea typeface="+mn-ea"/>
              </a:rPr>
              <a:t>Sometimes we say go along the ___________ and up the _________. </a:t>
            </a:r>
            <a:endParaRPr lang="en-GB" dirty="0">
              <a:ea typeface="+mn-ea"/>
            </a:endParaRPr>
          </a:p>
          <a:p>
            <a:pPr marL="0" indent="0">
              <a:buFontTx/>
              <a:buNone/>
              <a:defRPr/>
            </a:pPr>
            <a:endParaRPr lang="en-GB" dirty="0">
              <a:ea typeface="+mn-ea"/>
            </a:endParaRP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71438" y="5592763"/>
            <a:ext cx="8964612" cy="1076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GB" sz="3200" b="1">
                <a:latin typeface="Tahoma" charset="0"/>
                <a:cs typeface="Tahoma" charset="0"/>
              </a:rPr>
              <a:t>stairs		co-ordinates		up	</a:t>
            </a:r>
          </a:p>
          <a:p>
            <a:pPr algn="ctr" eaLnBrk="1" hangingPunct="1"/>
            <a:r>
              <a:rPr lang="en-GB" sz="3200" b="1">
                <a:latin typeface="Tahoma" charset="0"/>
                <a:cs typeface="Tahoma" charset="0"/>
              </a:rPr>
              <a:t>place		corridor		bottom</a:t>
            </a:r>
          </a:p>
        </p:txBody>
      </p:sp>
    </p:spTree>
    <p:extLst>
      <p:ext uri="{BB962C8B-B14F-4D97-AF65-F5344CB8AC3E}">
        <p14:creationId xmlns:p14="http://schemas.microsoft.com/office/powerpoint/2010/main" val="330097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 Figure Grid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Activities </a:t>
            </a:r>
            <a:r>
              <a:rPr lang="en-GB" dirty="0" smtClean="0"/>
              <a:t>in Foundations. P</a:t>
            </a:r>
            <a:r>
              <a:rPr lang="en-GB" dirty="0" smtClean="0"/>
              <a:t>age 135 (Use page 134 to help if you’re not sure)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738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Contour 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http://</a:t>
            </a:r>
            <a:r>
              <a:rPr lang="en-GB" dirty="0" err="1" smtClean="0">
                <a:hlinkClick r:id="rId2"/>
              </a:rPr>
              <a:t>prezi.com</a:t>
            </a:r>
            <a:r>
              <a:rPr lang="en-GB" dirty="0" smtClean="0">
                <a:hlinkClick r:id="rId2"/>
              </a:rPr>
              <a:t>/5nq5l6_i1mk0/contour-lines-</a:t>
            </a:r>
            <a:r>
              <a:rPr lang="en-GB" dirty="0" err="1" smtClean="0">
                <a:hlinkClick r:id="rId2"/>
              </a:rPr>
              <a:t>gcse</a:t>
            </a:r>
            <a:r>
              <a:rPr lang="en-GB" dirty="0" smtClean="0">
                <a:hlinkClick r:id="rId2"/>
              </a:rPr>
              <a:t>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175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Contour 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Activities </a:t>
            </a:r>
            <a:r>
              <a:rPr lang="en-GB" dirty="0" smtClean="0"/>
              <a:t>in Foundations page 139 (Use 138 to help if you’re not sure)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88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08643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GB" dirty="0" smtClean="0">
                <a:ea typeface="+mn-ea"/>
              </a:rPr>
              <a:t>Contour lines help to illustrate the__________ of the land on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ea typeface="+mn-ea"/>
              </a:rPr>
              <a:t>_________. </a:t>
            </a:r>
            <a:r>
              <a:rPr lang="en-GB" dirty="0" smtClean="0">
                <a:ea typeface="+mn-ea"/>
              </a:rPr>
              <a:t>If the land is steeper, this means that there is less time for water to __________ into the soil and therefore the lag time of a hydrograph is</a:t>
            </a:r>
            <a:r>
              <a:rPr lang="en-GB" dirty="0" smtClean="0"/>
              <a:t>__________.</a:t>
            </a:r>
            <a:r>
              <a:rPr lang="en-GB" dirty="0" smtClean="0">
                <a:ea typeface="+mn-ea"/>
              </a:rPr>
              <a:t> </a:t>
            </a:r>
            <a:r>
              <a:rPr lang="en-GB" dirty="0"/>
              <a:t>If the land </a:t>
            </a:r>
            <a:r>
              <a:rPr lang="en-GB" dirty="0" smtClean="0"/>
              <a:t>is flatter, </a:t>
            </a:r>
            <a:r>
              <a:rPr lang="en-GB" dirty="0"/>
              <a:t>this means that there is </a:t>
            </a:r>
            <a:r>
              <a:rPr lang="en-GB" dirty="0" smtClean="0"/>
              <a:t>more time </a:t>
            </a:r>
            <a:r>
              <a:rPr lang="en-GB" dirty="0"/>
              <a:t>for water to </a:t>
            </a:r>
            <a:r>
              <a:rPr lang="en-GB" dirty="0" smtClean="0"/>
              <a:t>soak </a:t>
            </a:r>
            <a:r>
              <a:rPr lang="en-GB" dirty="0"/>
              <a:t>into the soil and therefore the lag time of a hydrograph is__________. </a:t>
            </a:r>
            <a:r>
              <a:rPr lang="en-GB" dirty="0" smtClean="0"/>
              <a:t>OS maps also indicate how __________ an area is. The more __________ rock, the more ____________________, thereby reducing the lag time.</a:t>
            </a:r>
            <a:endParaRPr lang="en-GB" dirty="0"/>
          </a:p>
          <a:p>
            <a:pPr marL="0" indent="0">
              <a:buFontTx/>
              <a:buNone/>
              <a:defRPr/>
            </a:pPr>
            <a:endParaRPr lang="en-GB" dirty="0">
              <a:ea typeface="+mn-ea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438" y="5592763"/>
            <a:ext cx="8964612" cy="107721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GB" sz="3200" b="1" dirty="0">
                <a:latin typeface="Tahoma" charset="0"/>
                <a:cs typeface="Tahoma" charset="0"/>
              </a:rPr>
              <a:t>u</a:t>
            </a:r>
            <a:r>
              <a:rPr lang="en-GB" sz="3200" b="1" dirty="0" smtClean="0">
                <a:latin typeface="Tahoma" charset="0"/>
                <a:cs typeface="Tahoma" charset="0"/>
              </a:rPr>
              <a:t>rbanised reduced maps surface run-off infiltrate relief  increased permeable</a:t>
            </a:r>
            <a:endParaRPr lang="en-GB" sz="3200" b="1" dirty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2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Map </a:t>
            </a:r>
            <a:r>
              <a:rPr lang="en-GB" dirty="0" smtClean="0"/>
              <a:t>Plenary (Uses OS map </a:t>
            </a:r>
            <a:r>
              <a:rPr lang="en-GB" smtClean="0"/>
              <a:t>of Leeds- 289)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Find the name of the built up (urbanised) area in 4521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Find the name of the river with the U-shaped valley in 3346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name of the Beck with a steep sided (V-shaped) valley in 4038?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 What is the 6 figure grid reference for Knaresborough Golf Club?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6 figure grid reference for </a:t>
            </a:r>
            <a:r>
              <a:rPr lang="en-GB" dirty="0" err="1" smtClean="0"/>
              <a:t>Lotherton</a:t>
            </a:r>
            <a:r>
              <a:rPr lang="en-GB" dirty="0" smtClean="0"/>
              <a:t> Hall (North East of </a:t>
            </a:r>
            <a:r>
              <a:rPr lang="en-GB" dirty="0" err="1" smtClean="0"/>
              <a:t>Garforth</a:t>
            </a:r>
            <a:r>
              <a:rPr lang="en-GB" dirty="0" smtClean="0"/>
              <a:t>)?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022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352</Words>
  <Application>Microsoft Office PowerPoint</Application>
  <PresentationFormat>On-screen Show (4:3)</PresentationFormat>
  <Paragraphs>26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Rivers 5 </vt:lpstr>
      <vt:lpstr>Learning Objectives</vt:lpstr>
      <vt:lpstr>Bellwork (Front of Books)</vt:lpstr>
      <vt:lpstr>6 Figure Grid References</vt:lpstr>
      <vt:lpstr>Contour Lines</vt:lpstr>
      <vt:lpstr>Contour Lines</vt:lpstr>
      <vt:lpstr>PowerPoint Presentation</vt:lpstr>
      <vt:lpstr>Map Plenary (Uses OS map of Leeds- 289)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woodhead</dc:creator>
  <cp:lastModifiedBy>Sarah Woodhead</cp:lastModifiedBy>
  <cp:revision>18</cp:revision>
  <dcterms:created xsi:type="dcterms:W3CDTF">2013-01-21T16:17:11Z</dcterms:created>
  <dcterms:modified xsi:type="dcterms:W3CDTF">2013-01-22T09:21:47Z</dcterms:modified>
</cp:coreProperties>
</file>