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8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6332-BF07-1D4C-8801-1E8351C14D36}" type="datetimeFigureOut">
              <a:rPr lang="en-US" smtClean="0"/>
              <a:t>26/02/2012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4DD0-22FE-CD42-AFBB-75A1F2820E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66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6332-BF07-1D4C-8801-1E8351C14D36}" type="datetimeFigureOut">
              <a:rPr lang="en-US" smtClean="0"/>
              <a:t>26/02/2012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4DD0-22FE-CD42-AFBB-75A1F2820E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05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6332-BF07-1D4C-8801-1E8351C14D36}" type="datetimeFigureOut">
              <a:rPr lang="en-US" smtClean="0"/>
              <a:t>26/02/2012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4DD0-22FE-CD42-AFBB-75A1F2820E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82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6332-BF07-1D4C-8801-1E8351C14D36}" type="datetimeFigureOut">
              <a:rPr lang="en-US" smtClean="0"/>
              <a:t>26/02/2012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4DD0-22FE-CD42-AFBB-75A1F2820E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34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6332-BF07-1D4C-8801-1E8351C14D36}" type="datetimeFigureOut">
              <a:rPr lang="en-US" smtClean="0"/>
              <a:t>26/02/2012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4DD0-22FE-CD42-AFBB-75A1F2820E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80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6332-BF07-1D4C-8801-1E8351C14D36}" type="datetimeFigureOut">
              <a:rPr lang="en-US" smtClean="0"/>
              <a:t>26/02/2012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4DD0-22FE-CD42-AFBB-75A1F2820E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92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6332-BF07-1D4C-8801-1E8351C14D36}" type="datetimeFigureOut">
              <a:rPr lang="en-US" smtClean="0"/>
              <a:t>26/02/2012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4DD0-22FE-CD42-AFBB-75A1F2820E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0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6332-BF07-1D4C-8801-1E8351C14D36}" type="datetimeFigureOut">
              <a:rPr lang="en-US" smtClean="0"/>
              <a:t>26/02/2012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4DD0-22FE-CD42-AFBB-75A1F2820E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8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6332-BF07-1D4C-8801-1E8351C14D36}" type="datetimeFigureOut">
              <a:rPr lang="en-US" smtClean="0"/>
              <a:t>26/02/2012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4DD0-22FE-CD42-AFBB-75A1F2820E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861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6332-BF07-1D4C-8801-1E8351C14D36}" type="datetimeFigureOut">
              <a:rPr lang="en-US" smtClean="0"/>
              <a:t>26/02/2012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4DD0-22FE-CD42-AFBB-75A1F2820E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73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6332-BF07-1D4C-8801-1E8351C14D36}" type="datetimeFigureOut">
              <a:rPr lang="en-US" smtClean="0"/>
              <a:t>26/02/2012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4DD0-22FE-CD42-AFBB-75A1F2820E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33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26332-BF07-1D4C-8801-1E8351C14D36}" type="datetimeFigureOut">
              <a:rPr lang="en-US" smtClean="0"/>
              <a:t>26/02/2012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4DD0-22FE-CD42-AFBB-75A1F2820E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04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r5OBsoAXD9M&amp;feature=relat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isswoodhead.weebly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Communicable and Non-Communicable Disease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355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understand what is being done to solve the problem of Malaria</a:t>
            </a:r>
          </a:p>
          <a:p>
            <a:r>
              <a:rPr lang="en-GB" dirty="0" smtClean="0"/>
              <a:t>To be able to produce a diagram which illustrates this, based on the model for smoking </a:t>
            </a:r>
          </a:p>
          <a:p>
            <a:r>
              <a:rPr lang="en-GB" dirty="0" smtClean="0"/>
              <a:t>To use information collected about HIV/AIDs and Malaria to complete an exam question on the topic of communicable disease.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829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Developments in Fight against Malaria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err="1">
                <a:hlinkClick r:id="rId2"/>
              </a:rPr>
              <a:t>www.youtube.com</a:t>
            </a:r>
            <a:r>
              <a:rPr lang="en-GB" dirty="0">
                <a:hlinkClick r:id="rId2"/>
              </a:rPr>
              <a:t>/</a:t>
            </a:r>
            <a:r>
              <a:rPr lang="en-GB" dirty="0" err="1">
                <a:hlinkClick r:id="rId2"/>
              </a:rPr>
              <a:t>watch?v</a:t>
            </a:r>
            <a:r>
              <a:rPr lang="en-GB" dirty="0">
                <a:hlinkClick r:id="rId2"/>
              </a:rPr>
              <a:t>=r5OBsoAXD9M&amp;feature=related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32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Malaria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Study the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diagram that shows how public health on smoking has been changed.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Arial"/>
              </a:rPr>
              <a:t>Working in small groups try to produce a new version of this diagram </a:t>
            </a:r>
            <a:endParaRPr lang="en-GB" dirty="0">
              <a:solidFill>
                <a:srgbClr val="000000"/>
              </a:solidFill>
              <a:latin typeface="Ari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022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</a:t>
            </a:r>
            <a:r>
              <a:rPr lang="en-GB" dirty="0" smtClean="0"/>
              <a:t>Paper/Homework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If not finished during the lesson, please finish  </a:t>
            </a:r>
            <a:r>
              <a:rPr lang="en-GB" dirty="0" smtClean="0"/>
              <a:t>for homework for Monday 5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 smtClean="0"/>
              <a:t>March</a:t>
            </a:r>
          </a:p>
          <a:p>
            <a:r>
              <a:rPr lang="en-GB" smtClean="0"/>
              <a:t>Your main homework </a:t>
            </a:r>
            <a:r>
              <a:rPr lang="en-GB" dirty="0" smtClean="0"/>
              <a:t>is to watch the unreported world video- “Malaria Town”, set in Uganda. It’s available on the channel 4 website if you </a:t>
            </a:r>
            <a:r>
              <a:rPr lang="en-GB" dirty="0" err="1" smtClean="0"/>
              <a:t>google</a:t>
            </a:r>
            <a:r>
              <a:rPr lang="en-GB" dirty="0" smtClean="0"/>
              <a:t> it, or there’s a link on my website- </a:t>
            </a:r>
            <a:r>
              <a:rPr lang="en-GB" dirty="0" smtClean="0">
                <a:hlinkClick r:id="rId2"/>
              </a:rPr>
              <a:t>www.misswoodhead.weebly.com</a:t>
            </a:r>
            <a:r>
              <a:rPr lang="en-GB" dirty="0" smtClean="0"/>
              <a:t>. Please fill in a video log for this film.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511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 Dominoes</a:t>
            </a:r>
          </a:p>
          <a:p>
            <a:r>
              <a:rPr lang="en-GB" dirty="0" smtClean="0"/>
              <a:t>Everyone think of a question relating to communicable disease and stand up when you’ve done so</a:t>
            </a:r>
          </a:p>
          <a:p>
            <a:r>
              <a:rPr lang="en-GB" dirty="0" smtClean="0"/>
              <a:t>Going around the room-ask the question to the person on your left and sit down when you’ve answered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820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217</Words>
  <Application>Microsoft Macintosh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Communicable and Non-Communicable Disease</vt:lpstr>
      <vt:lpstr>Lesson Objectives</vt:lpstr>
      <vt:lpstr>Developments in Fight against Malaria</vt:lpstr>
      <vt:lpstr>Malaria</vt:lpstr>
      <vt:lpstr>Question Paper/Homework</vt:lpstr>
      <vt:lpstr>Plenary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Malaria</dc:title>
  <dc:creator>sarah woodhead</dc:creator>
  <cp:lastModifiedBy>sarah woodhead</cp:lastModifiedBy>
  <cp:revision>8</cp:revision>
  <dcterms:created xsi:type="dcterms:W3CDTF">2012-02-23T11:08:37Z</dcterms:created>
  <dcterms:modified xsi:type="dcterms:W3CDTF">2012-02-26T09:52:20Z</dcterms:modified>
</cp:coreProperties>
</file>