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5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66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7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8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2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62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58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09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85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5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43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A8A7-49A8-49D0-9F47-C21CA33F3A10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7E80-6D61-4302-8AE7-D13A2E19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5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cdu.mimas.ac.uk/materials/unit1/base-map-labels-200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2987" b="450"/>
          <a:stretch/>
        </p:blipFill>
        <p:spPr bwMode="auto">
          <a:xfrm>
            <a:off x="-6929" y="-139055"/>
            <a:ext cx="8714509" cy="70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49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Copy the slide with the map on it</a:t>
            </a:r>
          </a:p>
          <a:p>
            <a:r>
              <a:rPr lang="en-GB" dirty="0" smtClean="0"/>
              <a:t>Add on symbols which locate you chosen amenity</a:t>
            </a:r>
          </a:p>
          <a:p>
            <a:pPr marL="0" indent="0">
              <a:buNone/>
            </a:pPr>
            <a:r>
              <a:rPr lang="en-GB" dirty="0" smtClean="0"/>
              <a:t>Low end supermarkets (</a:t>
            </a:r>
            <a:r>
              <a:rPr lang="en-GB" dirty="0" err="1" smtClean="0"/>
              <a:t>Aldi</a:t>
            </a:r>
            <a:r>
              <a:rPr lang="en-GB" dirty="0" smtClean="0"/>
              <a:t>, </a:t>
            </a:r>
            <a:r>
              <a:rPr lang="en-GB" dirty="0" err="1" smtClean="0"/>
              <a:t>Lidl</a:t>
            </a:r>
            <a:r>
              <a:rPr lang="en-GB" dirty="0" smtClean="0"/>
              <a:t> and </a:t>
            </a:r>
            <a:r>
              <a:rPr lang="en-GB" dirty="0" err="1" smtClean="0"/>
              <a:t>Asda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Hospitals</a:t>
            </a:r>
          </a:p>
          <a:p>
            <a:pPr marL="0" indent="0">
              <a:buNone/>
            </a:pPr>
            <a:r>
              <a:rPr lang="en-GB" dirty="0" smtClean="0"/>
              <a:t>High end supermarkets (Waitrose and </a:t>
            </a:r>
            <a:r>
              <a:rPr lang="en-GB" dirty="0" err="1" smtClean="0"/>
              <a:t>Sainsburys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Main bus routes </a:t>
            </a:r>
          </a:p>
          <a:p>
            <a:pPr marL="0" indent="0">
              <a:buNone/>
            </a:pPr>
            <a:r>
              <a:rPr lang="en-GB" dirty="0" smtClean="0"/>
              <a:t>Ring Road/ Main (A) Roads</a:t>
            </a:r>
          </a:p>
          <a:p>
            <a:pPr marL="0" indent="0">
              <a:buNone/>
            </a:pPr>
            <a:r>
              <a:rPr lang="en-GB" dirty="0" smtClean="0"/>
              <a:t>Universities</a:t>
            </a:r>
          </a:p>
          <a:p>
            <a:pPr marL="0" indent="0">
              <a:buNone/>
            </a:pPr>
            <a:r>
              <a:rPr lang="en-GB" dirty="0" smtClean="0"/>
              <a:t>GPs</a:t>
            </a:r>
          </a:p>
          <a:p>
            <a:pPr marL="0" indent="0">
              <a:buNone/>
            </a:pPr>
            <a:r>
              <a:rPr lang="en-GB" dirty="0" smtClean="0"/>
              <a:t>Dentists</a:t>
            </a:r>
          </a:p>
          <a:p>
            <a:pPr marL="0" indent="0">
              <a:buNone/>
            </a:pPr>
            <a:r>
              <a:rPr lang="en-GB" dirty="0" smtClean="0"/>
              <a:t>Gyms</a:t>
            </a:r>
          </a:p>
          <a:p>
            <a:pPr marL="0" indent="0">
              <a:buNone/>
            </a:pPr>
            <a:r>
              <a:rPr lang="en-GB" dirty="0" smtClean="0"/>
              <a:t>Stop smoking clinics</a:t>
            </a:r>
          </a:p>
          <a:p>
            <a:pPr marL="0" indent="0">
              <a:buNone/>
            </a:pPr>
            <a:r>
              <a:rPr lang="en-GB" dirty="0" smtClean="0"/>
              <a:t>Off Licences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76872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vingsstuff.co.uk/wp-content/uploads/2011/05/hospital-si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2590480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50520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627784" y="3429000"/>
            <a:ext cx="15121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7904" y="3795789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http://1.bp.blogspot.com/-j0778aVURCs/TuDIqEV2iAI/AAAAAAAACiE/pdEHL9o_UU8/s1600/mortarboard0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4005064"/>
            <a:ext cx="298381" cy="34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data:image/jpeg;base64,/9j/4AAQSkZJRgABAQAAAQABAAD/2wCEAAkGBhQQEBQSEBQTFRUVEhAVFBMVEhQUFRAQFhUXFBQSFRQXGyYfGBkjHBQUHy8gIykpLC0sFh4xNTAqQSYrLCoBCQoKDgwOGg8PGi0kHyQqLDQqKikwNSwsKiwsLi40MCkpNTU1KSwpLCkpLCksNCwtKi0sLCwsLCwsLSwsKSwsLP/AABEIAPIA0AMBIgACEQEDEQH/xAAcAAEAAgMBAQEAAAAAAAAAAAAABgcDBAUBAgj/xABOEAABAwIBBwQMCQsDBQEAAAABAAIDBBEhBQYHEjFBURNhcYEXIjI0UnKRkpOhs9IUI0JUYnN0sdMVJDM1U4KissHC0RZDYwiDlMPwJf/EABsBAQACAwEBAAAAAAAAAAAAAAAEBQECAwYH/8QAOREAAgEDAAQIDAcBAAAAAAAAAAECAwQRBRIhMRMUQVFScYGhBiIzNDVhkbHB0eHwFjJCU3KSshX/2gAMAwEAAhEDEQA/ALxREQBERAEREAREQBERAEREAREQBERAFq1+U44G60z2sG4uNrngBtJ5guTnTnQKRuoyzpXC7QdjG7Nd3NtsN5B4Eqt6qqfK8vlcXuPynYnmA4DmGC706Lnte441KqjsRP59IlO09q2Z/OGBo/jcD6kg0iU7j2zJmc5Y1w/gcT6lE6TNKqlGsItUbjI4MJ/dPbDrAX1U5nVUYvyWsP8AjeHHzcCeoFdeDpbs95y4SpvwWRQZVinbrQva8DbY4t5nDa09K21S0E7on6zC5j2m1xdrmne0g+tp6wrFzUzqFUDHJYStFzbASN2a7RuOIuN1xxw5VKLjtW46U6qlsZJERFwO4REQBERAEREAREQBERAEREAREQBERAFiqqgRsc92DWNc5x4NaLn1BZVws9pdWhlt8rk2dTpGtPqJW0VlpGJPCbK2rq500j5pO6eS4/RG5vQAAOpdPJkc8dQ2no4on1nJsmmmqA4w5PgfcMZqtxfO4Am1xwva5WlkWmEtTCw4h0rLji0HXcOsNIXmkylmpZK8tcY48ox0dqm7gyGeCzH08r2i8bZGbHHtb3BsC4iVcSwlFEWjHL1mSl2Xq7J8kX5S+DzU0r2RGpgY+N1PM82YZo3EjkybDWFrE47rzGrrI4mF8r2MY3unvcGNaOdzjYKg80YJqnJzskCT4Q6oqInvMb+ViydRtcx8j3T4s13FptG0nG52mxmWeOUYDlCplyi1z6bJ1NTSx0xALJ6ioe5olLCbPIOqwa2AueuGSyQZVipMqMc+imglmYNsUjHFw3MkAOw2sCdh5rgwilqnRPbJHg9jri+GIwLT04tI5yvmbOKiraCbKeT4RR1WT3wuwayPXa5wAieY7CRkg1m2ONx5ejnPAGVkwAsC5r7cC9jXn+IuUu3lnMWRa8ceMi0qGrbNEyRncvY1w6CLrOo7mHKXUTAfkvmaOgPJH3qRKNJYk0SIvKTCIi1NgiIgCIiAIiIAiIgCIiAIiIAiIgC42eNOX0UwG0ND/RuEh9TSuyvmRtxY4g4EcRwWYvDyYaysFO5Oq+RmjlOxkjHHxAe2/hLlOs96iVkdPJTkH85jDm3syVrmuDWPOzVcSG44Xc07lDMuZINLO6I31dsbvCi3dY7k845wuvkPOCJ8Bo639E5uq152Nbua4/Jthqu3WF7WuZNzTdSGYmljWjQrJ1FlcpMch5Xhnb8VZrh3cJAZJE/e18e0Hn2YYFRrSRmpDOw1LpmU8jYnRPdI3XiqYCdfkJY7hzu2F2lp1mnEYgW+q3IcrmjlIIK9oAEc/K/B6jU3a8gFncNZpF77Nq+KHMRr3h9RDDFG0h3IiSSoe4jG0k8uxoti1gx3m2Crtee7G377O8ueLWv53PEeZYb6ltUvbBes5ea2izVEfLvg+DCSOcU1NHK1lTMADHJUSTvdI4N3R9z676OcFaJqqaRuIL7NPFrAGA9B1b9ak2dGeLdUw0rtYkEPlB7Vrdhaw73c4wHTsiuR8lGpmbC3AHF5HyIh3R/oOchWdCGqtaRQVpqT1Ylh5kU5ZRR3+VrydT3kt9Vl3l8QxBrQ1osAAABsAAsAvtRJPLbJMVhYCIiwZCIiAIiIAiIgCIiAIiIAiIgCIiAIiIDm5cyHHVR6kmBGLHjuo3cR/UbCq2yxm/NSn4wXaTZsrcWO4c7TzHqJVtqD6SKzGGIfTkd1DUZ/M/yKRQnLW1eQ4VorGsQ+mqnx/onvZ4j3MB6Q0gFe1VbJIPjZJHjg+Rzm+RxsuvmdkltRUkSNDmMjc5wOwuJDWg/xH91T2nzbpozdkEQPHk2kg9JuV3nVjB4xtOEKcpIrbJOQJqojkm2bvlcCGAcx+X0Nv1bVZGQsgR0keqzFxsXvPdPP9AMbDd1knpgL1RalVz2chJhSUAiIuR1CIiAIiIAiLwlAeovLpdAeovLpdAeovLpdAeovLpdAeovLpdAeovLpdAekqq88Kzla2U7masY/cHbfxOerSJwVCU2dYr8sSUkMdxLVytjla7teTBJfK5p29y9+BF7gYLvRlGMss41ouS2FnaOqO0Mkp+XIGjxYxb+Zz/IpetPJGThTwsiaSQ0bTa7iSS5xtxJJ61uLnOWtJs3hHVikERFobhERAEREAXhK9UZzyzp+CR6jLGZ4OoDiGN2GQ/0G89BWk5qEdZnKrVjSg5z3I2s4M7IaMWeS55FxG22sRuJ3NHOeq6gGVM/aqYkNdyTdzY+6tzyHHyWXGgp5amXVaHSSPJO25cd7nE7BznBWDkPRzFGA6p+Nd4IJEbebi7rw5lW69a4eI7Eef4a7v5NUvFj98vyK4mqXPPbvc4/ScXH1lfGoeB8ivWmoI4haNjGDg1ob9wWey34jzy7jdaEb2yqber6lB6h4HyJqHgfIr8stasyjFDblZI473trvazWtttrEXTiKX6u76m0dBOTwpv2fUozUPA+RNQ8D5Fdf+pKX5zT+nj95eHOOm3VEB6Jo/eWvEo9P79p0/DtRfqf9fqUrqHgfInJngfIrjfnFCdk8I/70fvLEctwft4fTR+8s8Sj0u76mPw9PpP2fUqPkXeCfIvDEeB8it38tQft4fTR+8s9PVMkF43teAbEseHAHbYlpWeIx6QegGllyfsKa1DwPkXVzczdfWTBgBDBYyPt3DeAv8o7AOvcrYZKRsK42eGf1PkuAyz3LyPi4Wnt5XcfotwxccBzmwOY2KT2vuMU9CxjJOU8rmx9TjaV88G5KydyMJ1ZpmGGBrdsbLar5ebVBsD4Tm8Coh/085o25XKMowIdDBcbcfjZB5AwHxwofkXJNXnPlN0kxIYCDLIAdSnhv2sMYOFzjYbzrOO9fouTJxpqPkaFjWmOIMhaTYNsLDE7Tvx2nacSVYPYi8b1Vk2qPK0Urnsje1zo3Fr2ja1wNtnC98dmC3LqjIaiWmm1ml0cjHEG+0HeHA7Qd4O1W1mvnE2sh1xYPbYSM8F1to+ido8m4qLQuVU8V7GVtlpBXDcJLElyHZREUstAiIgCIiAxVNQI2l7jZrWuc48GgXJ8gVJZWyk6qmfK+93uwG3VbsawdAsOm/FWbpBqzHQvA2yOZH1E3d6mkdagmZFAJq2O+IZrSn9zuf4ixVt23Ocaa+8nntKSdWtC3XL8fkT7M/NoUkI1h8a8AyHhwjB4D1m54KRBeBeqwhBQjqovadONKKhHcgiItjoFWemnuKXxp/uYrMVXab6lrI6UvcB20+07cGbBvUe5TdJpfe0uNBzjC/pyk8Lbv/iytoYdY829bzW2wC5X5bYwWaHOPkF+vH1LVq86SxpIY3muSbnhuVfC2qY3HsLrTdprY189WX9DvPkA2rXfWcB5VDJc6pnG/aDoaf6lbNNU1MmJJA4CMEn1YLZ2tTnSI8dPWS5JSfqX1RJfhLuPqCn+YWdtJR0crqyojjPLkht7yOGowXbE27jjwCqX8lzPwPKnxnFo8mAUizU0NmvBkfOIWNfquAaZHuwa42vYDB2256Cu1ChqTy5ZfMV2ltJu6t3CNBxjleM9nw+JIsv6dmvLo8nsI2gTzAC/OyK5HnH91czN/R9V5Uk+EVjnsjebulkxlmHCNjt3ObNG4HYrNzS0U5PobPji5WVpvys9pHtPFrbBjbbiBfnUsqILYjrVgeQNTNrI0FHA2CmjEbG7htcTte521zjvJXVIXPY+xuug03QEPz+zaE0RnjHxkbbut/uRDaDxLdo6xwUKzUyz8FqWPJ7RxDJOGoT3X7ps7qPFXK7YqQy9QCCpliGxsjg3xD2zR5rgqy7hqSVSP2zzmlKfAVI3MN+dvWXeCvVys1qwy0cLztMbQedze0J8rSV1VYxlrJM9DCSnFSXKERFsbBERAQ3Sj3rF9oHs5Fw9GA/O5PqHe0j/wu3pR71i+0D2ci4mjDvuT6h3tGKsn5yuw87X9JR7PcWciIrM9EERCgK/0q6TW5KiEcIa+qlaSxpxbDHs5V434gho3kHhjRX5LrK97K2rMjmyucGzS/wC5qYkRt8EXAws0bBsXVggOXs4iJCTHJUPJsdlJCDZoI2XYwC43uurX0q07Y2UjGNDWt5ZrWgWDWgRgNAGwACy5VpOMG0T9G0IV7mNOe557k2VdDkSNu0Fx5z/QL4qaZl7BjcPojaeddJc6Xuj0lU9WpNraz6PY2VvTl4sEseoyUdONthYc20rdJXxA2zR0LBWSbvKtfyo7tOrUwtxkNW3nVm6LXa1LKRe3L/8ArYqlVv6G+9JvtB9mxd7STdQqvCGjGFk2ude8lrXWNwt6N+sPvWtURWOGw+or2lfY24/erg+bmOaPVNvJ0LZpH4W4L5rBgCvmjOJ6EBtqoM/P1hN0Q+yYrfVQZ+frCboh9kxQb7ya6/mUumvN1/Je5k80fH/8+PxpvauUjUb0e/q+PxpvavUkUih5KPUixtPIQ/ivcERF2JIREQEM0o96xfaB7ORcTRh33J9Q72jF29KPesX2gezkXE0Yd9yfUO9oxVk/OUedr+kodnuLErcqwwW5aWOO97GR7WaxG22sRfatT/VdH86pv/Ii95QrTR+jpvHm/laqrut6126c3FI+oaM8H6d5bRrSm03nZ1PB+if9VUfzqm9PF7yHOqj+dU3/AJEXvL87XS65cflzFj+E6P7j9iMmiiX8n5aHK4REVEBmdgwDHVfr9zYmNove3bKytJ+V4ZxT8jLFJYzX5ORj9W4Za+qTbYVWKyQPs4LSd45rVaJFt4OU7Woq0ZttZ2djRvrnSjtj0ldFalZHjf8A+uo81sLi2liWOc2IHXaOj7lq1Y7bqC9pp7YHZ9y2ZIg4Y+VPzRM+RqZe41aQDWx4YK0dGmWIYIJRNLFHea9nyMZftGC/bEcCFW0VOGm6xVc1+1HWulKfBeMQ761jpBcFlpbNvUX5UZz0jhYVNOcd08Z/uWCPOKmBB+EQbf20f+VRdG3aepZal1mnnwUpXksZwUEvBqkp6iqP2F61Gc1I4drU05x3Txn+5fFPnJStPbVNOMN88Y/uVE0YwJXxWPubcP6rHHZYzg3XgxSdTUVR+w/RtHlKKcEwyMkANiWPa8A7bEtJxxHlVU5+frCboh9kxSHQ6PzKX7S72caj2fn6wm6IfZMWbmevRjL1/M+c+FFurbWop51ZL3Mnej39Xx+NN7V6kijej39Xx+NN7V6kimUPJR6kdbTyEP4r3BERdiSEREBDNKPesX2gezkXE0Yd9yfUO9oxdvSj3rF9oHs5FxNGHfcn1DvaMVZPzlHna/pKHZ7jJpo/R03jzfytVVq1NNH6Om8eb+VqqtRrzyr7D7p4O+j4dcv9MIiKKX4REQG/Ty6w5xt/yvtzbixXPjkLTcLeimDv8LtGWdhW1qTg9ZbjTlgLeccf8r5bIRsK6K+HQNO4LDhzG8bnZiaNJ07jvSKIuOHl4LbFM3h61lARQfKHcRSxBHjG2FgtSpk1jYbvWV91FTub5VrxOsQSkpchmjSa8d7zduGN6PWVoON8Vkmm1jzbljWknk7Uaeqsvey4NDneUv2l3s41H8/WkV8pIOIithtAjaCRxxwUPyHpVmyRJyQjZLA+z3sPayBx7UuY8czW4EEYblcORsvUOXaY8mQ63dRus2ancdhsNh4OFwbb8QrVUnVoRSPjvhRau5uasE8PWz3Gzo9/V8fjTe1epIuXm5kn4LTiHW1tV0hDrWu1zy4XHGxXUUulFxhFPmINvFwpRi96SCIi6HcIiICGaUe9YvtA9nIuJow77k+od7Ri7elHvWL7QPZyLiaMO+5PqHe0YqyfnKPO1/SUOz3GTTR+jpvHm/laqrVqaaP0dN4838rVVajXnlX2H3Twd9Hw65f6YREUUvwiIgCAoiAzMqyNuKyitHArURbKbODoQfIbRreAWGScu/wsaI5NmY0YR3IIiLU7BERAWPmHmhTZSybLHVxNf+cP1XjCSImKPFjxiOjYd4KrTOPN6rzZr45YJCWm5hltZsrMNeGVuy+y43ggi265NDneUv2l3s4003TU7ckSipFy5zBABbWFTiWOBOwAB9/o6w3q/tvJRPkemfPqvWSPM7OiPKVHHVQ4Bws5l7mKUYPjPQd+8EHeu2vzFmNo0yjlCmL4ZjT0znkjXkla2Z47XXbEzba1tY8LC9l3anNnL+RRytPO+ohYMWse6drWjbenkFwMTiwYbbhdyqP0AirjR1pjhykRBUBsFSbANueTnP8AxOOId9A444E42scIAiIgIZpR71i+0D2ci4mjDvuT6h3tGLt6Ue9YvtA9nIuJow77k+od7RirJ+co87X9JQ7PcdPSjkKerZAKeN0ha+UusWjVBDbbSOBVfdj2v+bP86P3lfdl6pFS1hUlrNs+hWWn7izoqjCMWlnfnO155yg+x7X/ADZ/nR+8nY9r/mz/ADo/eV+IufEafOyZ+K7roR7/AJlB9j2v+bP86P3lz8rZuVFIGmoiMeuSG3LTe1r7CeIX6MVZ6ae4pfGn+5i5VrSFODkmyw0Z4Q3F3dQozjFJ53ZzsTfOVaiIq09qEREAXUyVmvU1TS+nidI1rtUkFos6wNsSNxC5at/Q33pN9oPs2Lvb01UnqsqdL3s7K2damk3lb/X7CBdj2v8Amz/Oj95Ox7X/ADZ/nR+8r8RWHEafOzyH4ruuhHv+ZQfY9r/mz/Oj95Ox7X/Nn+dH7yvxE4jDnY/Fd10I9/zIboxyPNS0skdRGWOM7nAEg3aWMF8Cd4Krr/qQygXT0dM2+Ecsmrxc9wjb19o4daveyoTTtC78sUb2sc8CCI2a0uJ1ah7jgBfYQpkIKEVFHm7q4lc1pVp72+Qu/I+Tm01PFAzuYo4424WwY0Nv6luLxq9W5HKm0paHxU3rMnNDKkEOfE0hjZzfu27A2Qbb4A9OJmGj6undStirpGvqoiWS2BBAHc6x+U621wwJG/aZSuBl/Jr2uFXTD41g7Zo/34t7DxIAw6OYW3gk9j7DSba2o76LUyXlJlRE2SM3Dh1tO9p5wttatNPDNk8rKIZpR71i+0D2ci4mjDvuT6h3tGLvaT470kZ4Ttv1seP6qO6M5QKxwPyoH25yHsP3XVXU85XYeeuPSUOwtJECKzPRBERAFWemnuKXxp/uYrMVZ6ae4pfGn+5ijXXkpffKXegPSFLt/wAsq1ERUR9WCIiAK39Dfek32g+zYqgVv6G+9JvtB9mxTLPyp5zwl8xfWveT9ERXR8xCIiALgZ0O1ZKR1yLVUbTws64x8i764GerfzUvG2OSKQdTrf3LrR/Ovvec6v5Gd8IvmN9xcbDYjoK+lyOgXhXqICMSj4BVBwwp6h1nDdDOdjuYH/PghSYFauVMntnifG/Y5tr8Dud1Gx6lo5rVzpINWTu4nuifzuZhfyEdd12l48dblW/4M5R8WWryPcM78ncvRysAu4N128dZhDwB02I61VOQcp/BqmObc13bW3xuGq/1EnqCu5wuqjz0yAaWoLmj4qQlzODTtdHzW2jmI4FVF5BpqouT7RTaWpSi43EP07/gW1FIHAFpBBAIINwQcQQvtV1mNngIwKeocA0YRSHAN/43HcOB6uCsQFTKVVVI5Ra21zC4gpx7VzHqIi6kkKs9NPcUvjT/AHMVmKCaT83p6xsApo9fUdKXdsxttYMt3ThwPkUe5TdJpFvoSpCnfU5zaSWdr2L8rKcRSXsb5Q+bn0sPvp2N8ofNz6WH31S8DU6L9h9M/wCjZ/uw/svmRpFJexvlD5ufSw++nY3yh83PpYffTganRfsH/Rs/3Yf2XzI0rf0N96TfaD7NigvY3yh83PpYffVkaMshzUlNKyoZqOM2sBrNdduo0Xu0kbQVLtKc41MtMofCC8t6tk406kW8rYmnykxREVufOgiL5kkDQXEgAAkkmwAG0k7ggMGUK5sET5HmzWNLj0DcOc4AdK5cExrsna1hrSwuuBsEtiCB0OChOeudvwp3JQn4lpBLv2zhsPijdxOPBSHRpUPNK9rgdVsp1HbjcXc0dDv5uYqJC51q2I7viVcL2Na5dGO1Ye31ndzXq+VpInb9QNPSztD9y6qi0VQ7J0sgexxp5HmRj2tLuRc7umOAxA4dW3G3xljPhgaBTEOcb3c5rg1nU4DWPNzHoVm6UpyzBbGTVUUY+NvRLLrRynlmOmAMrrXJDQAXFxAubAffsxUazQy5NLO5j3mRpY5xNm/FuBAFi0CwNyLc3Su1nFkD4U1tnarmElptcEOtcEX5hjzLDpKFTVqPZ6jKqOcNaBpvz1Y8FsMcr5Dgxmp3R4kgmwG9dDNzJboIjyhvJI90kltmu7cOjD1rHkLNllN21y+QixeRYAbw1u4YDieddlYqSivFhuMwjLfPeFp5VyWypidFKLtPladzmncQtxFwaTWGdJJSWHuKZzizXlo3HWGtGTZsoHangHeC7mO3ddZsiZ5z0oDQRJGNjH3OqODXDFvRiOZW7NEHtLXAEEWIIuCOBG8KKZU0bwS3MRdCeA7ZnmnEdRCrp2s4PWpMoKujKtGfCWsser739pgpdKEJHxkUrT9HUePKS0+pZ+ybS+DP5jffXAqNGNQD2kkLhz67D5LH71h7GlVxg9I/8NY4S5XJ3GvD6SWzV7iS9k2l8GfzG++nZNpfBn8xvvqNdjSq8KD0j/w07GlV4UHpH/hpwtzzdw4xpHodxJeybS+DP5jffTsm0vgz+Y331GuxpVeFB6R/4adjSq8KD0j/AMNOFuebuHGNI9DuJL2TaXwZ/Mb76dk2l8GfzG++o12NKrwoPSP/AA07GlV4UHpH/hpwtzzdw4xpHodxJeybS+DP5jffTsm0vgz+Y331GuxpVeFB6R/4adjSq8KD0j/w04W55u4cY0j0O4kvZNpfBn8xvvp2TaXwZ/Mb76jXY0qvCg9I/wDDTsaVXGD0j/w04W55u4cY0j0O47lTpOYbNghkc42A13NYNYmwGBcoflvOmerwkcAz9mzBnXvd1nospDR6Ppow0vfGLPDnajHSucG2LWNJAtcg32bl2smZiwxAazeUc1oIL2gt5Q3JOqBZ1u1FjcYI6deqsSeEZlQvrmOJvVX32kPzYzPkq3B77shvi/fJzRj+7ZwurWpKVsTAyMBrWgBrRsAWBjjq90cCL2YcG7gMMTgL4b92C+nyO3XwEp7naQbN3dPSplGhGktm/nLW0s4W0cR38rNtYKiMFpBaHfRIBBPPdY3SEAjG92gG19zbnZbeUe0hwF3HuRbja9y51v6/eu5MPqjkBwAAsBewsLndbjgtlaOs4DC4s2Q2Dd+t2u71L7ke6xsbWdvBNxq8w2X4IDbRaxntYbcMScMRtwtgkdSSQNUi9uPg3xw6kBsoiIAiIgCIiAIiIAiIgCIiA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78267"/>
            <a:ext cx="346602" cy="403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 descr="http://4.bp.blogspot.com/-PSeMDY04WnQ/T3sIaJY4vvI/AAAAAAAABJ8/1_oB4H3RYvc/s1600/dentist-carto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65" y="4540846"/>
            <a:ext cx="347780" cy="40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846" y="4981513"/>
            <a:ext cx="438835" cy="25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://www.epmonthly.com/whitecoat/wp-content/uploads/2009/01/crushed-cigarett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614" y="5111224"/>
            <a:ext cx="537254" cy="71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https://encrypted-tbn3.gstatic.com/images?q=tbn:ANd9GcRuqoyy7ZcAAwcRAy_wdP303GOaQ_JoWBRiNVnZRmP-ZxXlC4csDZI8H5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14" y="5585848"/>
            <a:ext cx="192497" cy="48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Woodhead</dc:creator>
  <cp:lastModifiedBy>Sarah Woodhead</cp:lastModifiedBy>
  <cp:revision>4</cp:revision>
  <dcterms:created xsi:type="dcterms:W3CDTF">2013-02-22T22:17:14Z</dcterms:created>
  <dcterms:modified xsi:type="dcterms:W3CDTF">2013-02-22T22:37:21Z</dcterms:modified>
</cp:coreProperties>
</file>