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7" r:id="rId5"/>
    <p:sldId id="258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D203-F34C-45EB-82BD-B64EDA4B302E}" type="datetimeFigureOut">
              <a:rPr lang="en-GB" smtClean="0"/>
              <a:t>03/03/2013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C9ED-8BD9-4D1D-BEEF-382849ADA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D203-F34C-45EB-82BD-B64EDA4B302E}" type="datetimeFigureOut">
              <a:rPr lang="en-GB" smtClean="0"/>
              <a:t>03/03/2013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C9ED-8BD9-4D1D-BEEF-382849ADA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D203-F34C-45EB-82BD-B64EDA4B302E}" type="datetimeFigureOut">
              <a:rPr lang="en-GB" smtClean="0"/>
              <a:t>03/03/2013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C9ED-8BD9-4D1D-BEEF-382849ADA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D203-F34C-45EB-82BD-B64EDA4B302E}" type="datetimeFigureOut">
              <a:rPr lang="en-GB" smtClean="0"/>
              <a:t>03/03/2013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C9ED-8BD9-4D1D-BEEF-382849ADA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D203-F34C-45EB-82BD-B64EDA4B302E}" type="datetimeFigureOut">
              <a:rPr lang="en-GB" smtClean="0"/>
              <a:t>03/03/2013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C9ED-8BD9-4D1D-BEEF-382849ADA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D203-F34C-45EB-82BD-B64EDA4B302E}" type="datetimeFigureOut">
              <a:rPr lang="en-GB" smtClean="0"/>
              <a:t>03/03/2013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C9ED-8BD9-4D1D-BEEF-382849ADA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D203-F34C-45EB-82BD-B64EDA4B302E}" type="datetimeFigureOut">
              <a:rPr lang="en-GB" smtClean="0"/>
              <a:t>03/03/2013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C9ED-8BD9-4D1D-BEEF-382849ADA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D203-F34C-45EB-82BD-B64EDA4B302E}" type="datetimeFigureOut">
              <a:rPr lang="en-GB" smtClean="0"/>
              <a:t>03/03/2013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C9ED-8BD9-4D1D-BEEF-382849ADA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D203-F34C-45EB-82BD-B64EDA4B302E}" type="datetimeFigureOut">
              <a:rPr lang="en-GB" smtClean="0"/>
              <a:t>03/03/2013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C9ED-8BD9-4D1D-BEEF-382849ADA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D203-F34C-45EB-82BD-B64EDA4B302E}" type="datetimeFigureOut">
              <a:rPr lang="en-GB" smtClean="0"/>
              <a:t>03/03/2013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C9ED-8BD9-4D1D-BEEF-382849ADA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9D203-F34C-45EB-82BD-B64EDA4B302E}" type="datetimeFigureOut">
              <a:rPr lang="en-GB" smtClean="0"/>
              <a:t>03/03/2013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C9ED-8BD9-4D1D-BEEF-382849ADA1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9D203-F34C-45EB-82BD-B64EDA4B302E}" type="datetimeFigureOut">
              <a:rPr lang="en-GB" smtClean="0"/>
              <a:t>03/03/2013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0C9ED-8BD9-4D1D-BEEF-382849ADA16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9" Type="http://schemas.openxmlformats.org/officeDocument/2006/relationships/image" Target="../media/image9.jpeg"/><Relationship Id="rId10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Health Geography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Variations within Leeds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17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understand the correlation between different lifestyle, geographical, socio-economic factors and health</a:t>
            </a:r>
          </a:p>
          <a:p>
            <a:r>
              <a:rPr lang="en-GB" dirty="0"/>
              <a:t>I can explain the patterns of correlation between these factors using GIS</a:t>
            </a:r>
          </a:p>
          <a:p>
            <a:r>
              <a:rPr lang="en-GB" dirty="0"/>
              <a:t>I can work as a member of a team and present to a group of people</a:t>
            </a:r>
          </a:p>
        </p:txBody>
      </p:sp>
    </p:spTree>
    <p:extLst>
      <p:ext uri="{BB962C8B-B14F-4D97-AF65-F5344CB8AC3E}">
        <p14:creationId xmlns:p14="http://schemas.microsoft.com/office/powerpoint/2010/main" val="24540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Bellwork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the map on the next slide, suggest what health variations you might expect to see around the city of Leeds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4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cdu.mimas.ac.uk/materials/unit1/base-map-labels-200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2987" b="450"/>
          <a:stretch/>
        </p:blipFill>
        <p:spPr bwMode="auto">
          <a:xfrm>
            <a:off x="251520" y="-1545"/>
            <a:ext cx="8714509" cy="70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882708"/>
            <a:ext cx="231195" cy="13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951288"/>
            <a:ext cx="222811" cy="13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517232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17232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661248"/>
            <a:ext cx="187193" cy="11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952" y="5589240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805264"/>
            <a:ext cx="187193" cy="11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92696"/>
            <a:ext cx="222811" cy="13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052736"/>
            <a:ext cx="222811" cy="13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445224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661248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01317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45224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021288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63027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25144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3305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37112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9309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77072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93305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861048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17032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29000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68960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40968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64904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08920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96952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24944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16832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13285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16832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5293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501008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7301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645024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1277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60848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420888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85293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924944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924944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068960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708920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140968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717032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65313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01317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509120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437112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37112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65104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21088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149080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221088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05064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65313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77072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416" y="4229472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509120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01008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429000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21297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645024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9309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21088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65104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37112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085184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65313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15" descr="http://www1.free-clipart.net/gallery2/clipart/Sports/Fitness/Weights_-_Cartoon_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852936"/>
            <a:ext cx="173011" cy="10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45024"/>
            <a:ext cx="180181" cy="180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244" y="3825205"/>
            <a:ext cx="180181" cy="180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00808"/>
            <a:ext cx="17621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462462"/>
            <a:ext cx="17621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325" y="3462462"/>
            <a:ext cx="17621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764483"/>
            <a:ext cx="17621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978711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350" y="3545067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102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633" y="3322113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345" y="3343212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400" y="3501540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480" y="2819054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011" y="3137039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750" y="5445224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611" y="5229200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81128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63143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104814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946486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104814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32856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17" descr="http://www.epmonthly.com/whitecoat/wp-content/uploads/2009/01/crushed-cigarett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754" y="3645024"/>
            <a:ext cx="232748" cy="31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17" descr="http://www.epmonthly.com/whitecoat/wp-content/uploads/2009/01/crushed-cigarett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193" y="3428999"/>
            <a:ext cx="213218" cy="223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17" descr="http://www.epmonthly.com/whitecoat/wp-content/uploads/2009/01/crushed-cigarett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325" y="3652602"/>
            <a:ext cx="233638" cy="31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17" descr="http://www.epmonthly.com/whitecoat/wp-content/uploads/2009/01/crushed-cigarett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17032"/>
            <a:ext cx="178742" cy="23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2" descr="http://1.bp.blogspot.com/-pl-hmzyYZHs/TV0MQ9JFlwI/AAAAAAAAALA/Ru1qBqKLeRs/s1600/lidl-aldi-kettwi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97152"/>
            <a:ext cx="416975" cy="31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" descr="http://1.bp.blogspot.com/-pl-hmzyYZHs/TV0MQ9JFlwI/AAAAAAAAALA/Ru1qBqKLeRs/s1600/lidl-aldi-kettwi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90807"/>
            <a:ext cx="416975" cy="31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http://1.bp.blogspot.com/-pl-hmzyYZHs/TV0MQ9JFlwI/AAAAAAAAALA/Ru1qBqKLeRs/s1600/lidl-aldi-kettwi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351" y="3190806"/>
            <a:ext cx="416975" cy="31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2" descr="http://1.bp.blogspot.com/-pl-hmzyYZHs/TV0MQ9JFlwI/AAAAAAAAALA/Ru1qBqKLeRs/s1600/lidl-aldi-kettwi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326" y="4293096"/>
            <a:ext cx="416975" cy="31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2" descr="http://1.bp.blogspot.com/-pl-hmzyYZHs/TV0MQ9JFlwI/AAAAAAAAALA/Ru1qBqKLeRs/s1600/lidl-aldi-kettwi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351" y="4293095"/>
            <a:ext cx="416975" cy="31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2" descr="http://1.bp.blogspot.com/-pl-hmzyYZHs/TV0MQ9JFlwI/AAAAAAAAALA/Ru1qBqKLeRs/s1600/lidl-aldi-kettwi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350" y="3911046"/>
            <a:ext cx="416975" cy="31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http://1.bp.blogspot.com/-pl-hmzyYZHs/TV0MQ9JFlwI/AAAAAAAAALA/Ru1qBqKLeRs/s1600/lidl-aldi-kettwi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408686"/>
            <a:ext cx="416975" cy="31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2" descr="http://1.bp.blogspot.com/-pl-hmzyYZHs/TV0MQ9JFlwI/AAAAAAAAALA/Ru1qBqKLeRs/s1600/lidl-aldi-kettwi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584" y="3597439"/>
            <a:ext cx="416975" cy="31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" descr="http://1.bp.blogspot.com/-pl-hmzyYZHs/TV0MQ9JFlwI/AAAAAAAAALA/Ru1qBqKLeRs/s1600/lidl-aldi-kettwi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376" y="4293096"/>
            <a:ext cx="416975" cy="31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2" descr="http://1.bp.blogspot.com/-pl-hmzyYZHs/TV0MQ9JFlwI/AAAAAAAAALA/Ru1qBqKLeRs/s1600/lidl-aldi-kettwi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376" y="3678178"/>
            <a:ext cx="416975" cy="31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http://1.bp.blogspot.com/-pl-hmzyYZHs/TV0MQ9JFlwI/AAAAAAAAALA/Ru1qBqKLeRs/s1600/lidl-aldi-kettwi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019124"/>
            <a:ext cx="416975" cy="31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2" descr="http://1.bp.blogspot.com/-pl-hmzyYZHs/TV0MQ9JFlwI/AAAAAAAAALA/Ru1qBqKLeRs/s1600/lidl-aldi-kettwi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89" y="1268760"/>
            <a:ext cx="416975" cy="31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" descr="http://1.bp.blogspot.com/-pl-hmzyYZHs/TV0MQ9JFlwI/AAAAAAAAALA/Ru1qBqKLeRs/s1600/lidl-aldi-kettwi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735" y="6021288"/>
            <a:ext cx="416975" cy="31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2" descr="http://1.bp.blogspot.com/-pl-hmzyYZHs/TV0MQ9JFlwI/AAAAAAAAALA/Ru1qBqKLeRs/s1600/lidl-aldi-kettwi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192" y="5373216"/>
            <a:ext cx="416975" cy="31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Freeform 3"/>
          <p:cNvSpPr>
            <a:spLocks/>
          </p:cNvSpPr>
          <p:nvPr/>
        </p:nvSpPr>
        <p:spPr bwMode="auto">
          <a:xfrm>
            <a:off x="5007596" y="4000153"/>
            <a:ext cx="2057400" cy="1190625"/>
          </a:xfrm>
          <a:custGeom>
            <a:avLst/>
            <a:gdLst>
              <a:gd name="T0" fmla="*/ 0 w 2057400"/>
              <a:gd name="T1" fmla="*/ 1190676 h 1190676"/>
              <a:gd name="T2" fmla="*/ 9525 w 2057400"/>
              <a:gd name="T3" fmla="*/ 1038276 h 1190676"/>
              <a:gd name="T4" fmla="*/ 19050 w 2057400"/>
              <a:gd name="T5" fmla="*/ 1009701 h 1190676"/>
              <a:gd name="T6" fmla="*/ 28575 w 2057400"/>
              <a:gd name="T7" fmla="*/ 971601 h 1190676"/>
              <a:gd name="T8" fmla="*/ 38100 w 2057400"/>
              <a:gd name="T9" fmla="*/ 895401 h 1190676"/>
              <a:gd name="T10" fmla="*/ 47625 w 2057400"/>
              <a:gd name="T11" fmla="*/ 828726 h 1190676"/>
              <a:gd name="T12" fmla="*/ 76200 w 2057400"/>
              <a:gd name="T13" fmla="*/ 723951 h 1190676"/>
              <a:gd name="T14" fmla="*/ 104775 w 2057400"/>
              <a:gd name="T15" fmla="*/ 714426 h 1190676"/>
              <a:gd name="T16" fmla="*/ 238125 w 2057400"/>
              <a:gd name="T17" fmla="*/ 695376 h 1190676"/>
              <a:gd name="T18" fmla="*/ 295275 w 2057400"/>
              <a:gd name="T19" fmla="*/ 676326 h 1190676"/>
              <a:gd name="T20" fmla="*/ 333375 w 2057400"/>
              <a:gd name="T21" fmla="*/ 666801 h 1190676"/>
              <a:gd name="T22" fmla="*/ 381000 w 2057400"/>
              <a:gd name="T23" fmla="*/ 657276 h 1190676"/>
              <a:gd name="T24" fmla="*/ 438150 w 2057400"/>
              <a:gd name="T25" fmla="*/ 638226 h 1190676"/>
              <a:gd name="T26" fmla="*/ 600075 w 2057400"/>
              <a:gd name="T27" fmla="*/ 628701 h 1190676"/>
              <a:gd name="T28" fmla="*/ 628650 w 2057400"/>
              <a:gd name="T29" fmla="*/ 619176 h 1190676"/>
              <a:gd name="T30" fmla="*/ 666750 w 2057400"/>
              <a:gd name="T31" fmla="*/ 600126 h 1190676"/>
              <a:gd name="T32" fmla="*/ 762000 w 2057400"/>
              <a:gd name="T33" fmla="*/ 581076 h 1190676"/>
              <a:gd name="T34" fmla="*/ 819150 w 2057400"/>
              <a:gd name="T35" fmla="*/ 562026 h 1190676"/>
              <a:gd name="T36" fmla="*/ 876300 w 2057400"/>
              <a:gd name="T37" fmla="*/ 514401 h 1190676"/>
              <a:gd name="T38" fmla="*/ 904875 w 2057400"/>
              <a:gd name="T39" fmla="*/ 504876 h 1190676"/>
              <a:gd name="T40" fmla="*/ 962025 w 2057400"/>
              <a:gd name="T41" fmla="*/ 466776 h 1190676"/>
              <a:gd name="T42" fmla="*/ 990600 w 2057400"/>
              <a:gd name="T43" fmla="*/ 447726 h 1190676"/>
              <a:gd name="T44" fmla="*/ 1009650 w 2057400"/>
              <a:gd name="T45" fmla="*/ 419151 h 1190676"/>
              <a:gd name="T46" fmla="*/ 1038225 w 2057400"/>
              <a:gd name="T47" fmla="*/ 409626 h 1190676"/>
              <a:gd name="T48" fmla="*/ 1066800 w 2057400"/>
              <a:gd name="T49" fmla="*/ 390576 h 1190676"/>
              <a:gd name="T50" fmla="*/ 1123950 w 2057400"/>
              <a:gd name="T51" fmla="*/ 362001 h 1190676"/>
              <a:gd name="T52" fmla="*/ 1171575 w 2057400"/>
              <a:gd name="T53" fmla="*/ 304851 h 1190676"/>
              <a:gd name="T54" fmla="*/ 1219200 w 2057400"/>
              <a:gd name="T55" fmla="*/ 257226 h 1190676"/>
              <a:gd name="T56" fmla="*/ 1276350 w 2057400"/>
              <a:gd name="T57" fmla="*/ 238176 h 1190676"/>
              <a:gd name="T58" fmla="*/ 1333500 w 2057400"/>
              <a:gd name="T59" fmla="*/ 190551 h 1190676"/>
              <a:gd name="T60" fmla="*/ 1419225 w 2057400"/>
              <a:gd name="T61" fmla="*/ 142926 h 1190676"/>
              <a:gd name="T62" fmla="*/ 1447800 w 2057400"/>
              <a:gd name="T63" fmla="*/ 123876 h 1190676"/>
              <a:gd name="T64" fmla="*/ 1524000 w 2057400"/>
              <a:gd name="T65" fmla="*/ 104826 h 1190676"/>
              <a:gd name="T66" fmla="*/ 1562100 w 2057400"/>
              <a:gd name="T67" fmla="*/ 95301 h 1190676"/>
              <a:gd name="T68" fmla="*/ 1600200 w 2057400"/>
              <a:gd name="T69" fmla="*/ 85776 h 1190676"/>
              <a:gd name="T70" fmla="*/ 1628775 w 2057400"/>
              <a:gd name="T71" fmla="*/ 76251 h 1190676"/>
              <a:gd name="T72" fmla="*/ 1885950 w 2057400"/>
              <a:gd name="T73" fmla="*/ 66726 h 1190676"/>
              <a:gd name="T74" fmla="*/ 1981200 w 2057400"/>
              <a:gd name="T75" fmla="*/ 19101 h 1190676"/>
              <a:gd name="T76" fmla="*/ 2057400 w 2057400"/>
              <a:gd name="T77" fmla="*/ 51 h 119067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057400" h="1190676">
                <a:moveTo>
                  <a:pt x="0" y="1190676"/>
                </a:moveTo>
                <a:cubicBezTo>
                  <a:pt x="3175" y="1139876"/>
                  <a:pt x="4197" y="1088895"/>
                  <a:pt x="9525" y="1038276"/>
                </a:cubicBezTo>
                <a:cubicBezTo>
                  <a:pt x="10576" y="1028291"/>
                  <a:pt x="16292" y="1019355"/>
                  <a:pt x="19050" y="1009701"/>
                </a:cubicBezTo>
                <a:cubicBezTo>
                  <a:pt x="22646" y="997114"/>
                  <a:pt x="26423" y="984514"/>
                  <a:pt x="28575" y="971601"/>
                </a:cubicBezTo>
                <a:cubicBezTo>
                  <a:pt x="32783" y="946352"/>
                  <a:pt x="34717" y="920774"/>
                  <a:pt x="38100" y="895401"/>
                </a:cubicBezTo>
                <a:cubicBezTo>
                  <a:pt x="41067" y="873147"/>
                  <a:pt x="44658" y="850980"/>
                  <a:pt x="47625" y="828726"/>
                </a:cubicBezTo>
                <a:cubicBezTo>
                  <a:pt x="51619" y="798770"/>
                  <a:pt x="46059" y="748063"/>
                  <a:pt x="76200" y="723951"/>
                </a:cubicBezTo>
                <a:cubicBezTo>
                  <a:pt x="84040" y="717679"/>
                  <a:pt x="94897" y="716222"/>
                  <a:pt x="104775" y="714426"/>
                </a:cubicBezTo>
                <a:cubicBezTo>
                  <a:pt x="146124" y="706908"/>
                  <a:pt x="196478" y="705788"/>
                  <a:pt x="238125" y="695376"/>
                </a:cubicBezTo>
                <a:cubicBezTo>
                  <a:pt x="257606" y="690506"/>
                  <a:pt x="275794" y="681196"/>
                  <a:pt x="295275" y="676326"/>
                </a:cubicBezTo>
                <a:cubicBezTo>
                  <a:pt x="307975" y="673151"/>
                  <a:pt x="320596" y="669641"/>
                  <a:pt x="333375" y="666801"/>
                </a:cubicBezTo>
                <a:cubicBezTo>
                  <a:pt x="349179" y="663289"/>
                  <a:pt x="365381" y="661536"/>
                  <a:pt x="381000" y="657276"/>
                </a:cubicBezTo>
                <a:cubicBezTo>
                  <a:pt x="400373" y="651992"/>
                  <a:pt x="418104" y="639405"/>
                  <a:pt x="438150" y="638226"/>
                </a:cubicBezTo>
                <a:lnTo>
                  <a:pt x="600075" y="628701"/>
                </a:lnTo>
                <a:cubicBezTo>
                  <a:pt x="609600" y="625526"/>
                  <a:pt x="619422" y="623131"/>
                  <a:pt x="628650" y="619176"/>
                </a:cubicBezTo>
                <a:cubicBezTo>
                  <a:pt x="641701" y="613583"/>
                  <a:pt x="653097" y="604027"/>
                  <a:pt x="666750" y="600126"/>
                </a:cubicBezTo>
                <a:cubicBezTo>
                  <a:pt x="697883" y="591231"/>
                  <a:pt x="731283" y="591315"/>
                  <a:pt x="762000" y="581076"/>
                </a:cubicBezTo>
                <a:lnTo>
                  <a:pt x="819150" y="562026"/>
                </a:lnTo>
                <a:cubicBezTo>
                  <a:pt x="840216" y="540960"/>
                  <a:pt x="849778" y="527662"/>
                  <a:pt x="876300" y="514401"/>
                </a:cubicBezTo>
                <a:cubicBezTo>
                  <a:pt x="885280" y="509911"/>
                  <a:pt x="896098" y="509752"/>
                  <a:pt x="904875" y="504876"/>
                </a:cubicBezTo>
                <a:cubicBezTo>
                  <a:pt x="924889" y="493757"/>
                  <a:pt x="942975" y="479476"/>
                  <a:pt x="962025" y="466776"/>
                </a:cubicBezTo>
                <a:lnTo>
                  <a:pt x="990600" y="447726"/>
                </a:lnTo>
                <a:cubicBezTo>
                  <a:pt x="996950" y="438201"/>
                  <a:pt x="1000711" y="426302"/>
                  <a:pt x="1009650" y="419151"/>
                </a:cubicBezTo>
                <a:cubicBezTo>
                  <a:pt x="1017490" y="412879"/>
                  <a:pt x="1029245" y="414116"/>
                  <a:pt x="1038225" y="409626"/>
                </a:cubicBezTo>
                <a:cubicBezTo>
                  <a:pt x="1048464" y="404506"/>
                  <a:pt x="1056561" y="395696"/>
                  <a:pt x="1066800" y="390576"/>
                </a:cubicBezTo>
                <a:cubicBezTo>
                  <a:pt x="1145670" y="351141"/>
                  <a:pt x="1042058" y="416596"/>
                  <a:pt x="1123950" y="362001"/>
                </a:cubicBezTo>
                <a:cubicBezTo>
                  <a:pt x="1171248" y="291055"/>
                  <a:pt x="1110459" y="378190"/>
                  <a:pt x="1171575" y="304851"/>
                </a:cubicBezTo>
                <a:cubicBezTo>
                  <a:pt x="1195854" y="275716"/>
                  <a:pt x="1182221" y="273661"/>
                  <a:pt x="1219200" y="257226"/>
                </a:cubicBezTo>
                <a:cubicBezTo>
                  <a:pt x="1237550" y="249071"/>
                  <a:pt x="1259642" y="249315"/>
                  <a:pt x="1276350" y="238176"/>
                </a:cubicBezTo>
                <a:cubicBezTo>
                  <a:pt x="1378460" y="170103"/>
                  <a:pt x="1223491" y="276114"/>
                  <a:pt x="1333500" y="190551"/>
                </a:cubicBezTo>
                <a:cubicBezTo>
                  <a:pt x="1441617" y="106460"/>
                  <a:pt x="1350243" y="177417"/>
                  <a:pt x="1419225" y="142926"/>
                </a:cubicBezTo>
                <a:cubicBezTo>
                  <a:pt x="1429464" y="137806"/>
                  <a:pt x="1437042" y="127788"/>
                  <a:pt x="1447800" y="123876"/>
                </a:cubicBezTo>
                <a:cubicBezTo>
                  <a:pt x="1472405" y="114929"/>
                  <a:pt x="1498600" y="111176"/>
                  <a:pt x="1524000" y="104826"/>
                </a:cubicBezTo>
                <a:lnTo>
                  <a:pt x="1562100" y="95301"/>
                </a:lnTo>
                <a:cubicBezTo>
                  <a:pt x="1574800" y="92126"/>
                  <a:pt x="1587781" y="89916"/>
                  <a:pt x="1600200" y="85776"/>
                </a:cubicBezTo>
                <a:cubicBezTo>
                  <a:pt x="1609725" y="82601"/>
                  <a:pt x="1618757" y="76919"/>
                  <a:pt x="1628775" y="76251"/>
                </a:cubicBezTo>
                <a:cubicBezTo>
                  <a:pt x="1714369" y="70545"/>
                  <a:pt x="1800225" y="69901"/>
                  <a:pt x="1885950" y="66726"/>
                </a:cubicBezTo>
                <a:cubicBezTo>
                  <a:pt x="1968376" y="11775"/>
                  <a:pt x="1912664" y="39662"/>
                  <a:pt x="1981200" y="19101"/>
                </a:cubicBezTo>
                <a:cubicBezTo>
                  <a:pt x="2051393" y="-1957"/>
                  <a:pt x="2016050" y="51"/>
                  <a:pt x="2057400" y="51"/>
                </a:cubicBez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6" name="Freeform 4"/>
          <p:cNvSpPr>
            <a:spLocks/>
          </p:cNvSpPr>
          <p:nvPr/>
        </p:nvSpPr>
        <p:spPr bwMode="auto">
          <a:xfrm>
            <a:off x="5398121" y="3085753"/>
            <a:ext cx="1638300" cy="1828800"/>
          </a:xfrm>
          <a:custGeom>
            <a:avLst/>
            <a:gdLst>
              <a:gd name="T0" fmla="*/ 1638300 w 1638300"/>
              <a:gd name="T1" fmla="*/ 1828800 h 1828800"/>
              <a:gd name="T2" fmla="*/ 1533525 w 1638300"/>
              <a:gd name="T3" fmla="*/ 1809750 h 1828800"/>
              <a:gd name="T4" fmla="*/ 1476375 w 1638300"/>
              <a:gd name="T5" fmla="*/ 1781175 h 1828800"/>
              <a:gd name="T6" fmla="*/ 1400175 w 1638300"/>
              <a:gd name="T7" fmla="*/ 1762125 h 1828800"/>
              <a:gd name="T8" fmla="*/ 1371600 w 1638300"/>
              <a:gd name="T9" fmla="*/ 1743075 h 1828800"/>
              <a:gd name="T10" fmla="*/ 1323975 w 1638300"/>
              <a:gd name="T11" fmla="*/ 1695450 h 1828800"/>
              <a:gd name="T12" fmla="*/ 1266825 w 1638300"/>
              <a:gd name="T13" fmla="*/ 1647825 h 1828800"/>
              <a:gd name="T14" fmla="*/ 1238250 w 1638300"/>
              <a:gd name="T15" fmla="*/ 1638300 h 1828800"/>
              <a:gd name="T16" fmla="*/ 1181100 w 1638300"/>
              <a:gd name="T17" fmla="*/ 1590675 h 1828800"/>
              <a:gd name="T18" fmla="*/ 1123950 w 1638300"/>
              <a:gd name="T19" fmla="*/ 1562100 h 1828800"/>
              <a:gd name="T20" fmla="*/ 1076325 w 1638300"/>
              <a:gd name="T21" fmla="*/ 1504950 h 1828800"/>
              <a:gd name="T22" fmla="*/ 1019175 w 1638300"/>
              <a:gd name="T23" fmla="*/ 1457325 h 1828800"/>
              <a:gd name="T24" fmla="*/ 971550 w 1638300"/>
              <a:gd name="T25" fmla="*/ 1409700 h 1828800"/>
              <a:gd name="T26" fmla="*/ 952500 w 1638300"/>
              <a:gd name="T27" fmla="*/ 1381125 h 1828800"/>
              <a:gd name="T28" fmla="*/ 923925 w 1638300"/>
              <a:gd name="T29" fmla="*/ 1362075 h 1828800"/>
              <a:gd name="T30" fmla="*/ 895350 w 1638300"/>
              <a:gd name="T31" fmla="*/ 1323975 h 1828800"/>
              <a:gd name="T32" fmla="*/ 838200 w 1638300"/>
              <a:gd name="T33" fmla="*/ 1266825 h 1828800"/>
              <a:gd name="T34" fmla="*/ 809625 w 1638300"/>
              <a:gd name="T35" fmla="*/ 1238250 h 1828800"/>
              <a:gd name="T36" fmla="*/ 781050 w 1638300"/>
              <a:gd name="T37" fmla="*/ 1209675 h 1828800"/>
              <a:gd name="T38" fmla="*/ 752475 w 1638300"/>
              <a:gd name="T39" fmla="*/ 1152525 h 1828800"/>
              <a:gd name="T40" fmla="*/ 723900 w 1638300"/>
              <a:gd name="T41" fmla="*/ 1133475 h 1828800"/>
              <a:gd name="T42" fmla="*/ 685800 w 1638300"/>
              <a:gd name="T43" fmla="*/ 1076325 h 1828800"/>
              <a:gd name="T44" fmla="*/ 666750 w 1638300"/>
              <a:gd name="T45" fmla="*/ 1047750 h 1828800"/>
              <a:gd name="T46" fmla="*/ 647700 w 1638300"/>
              <a:gd name="T47" fmla="*/ 990600 h 1828800"/>
              <a:gd name="T48" fmla="*/ 590550 w 1638300"/>
              <a:gd name="T49" fmla="*/ 952500 h 1828800"/>
              <a:gd name="T50" fmla="*/ 552450 w 1638300"/>
              <a:gd name="T51" fmla="*/ 895350 h 1828800"/>
              <a:gd name="T52" fmla="*/ 533400 w 1638300"/>
              <a:gd name="T53" fmla="*/ 866775 h 1828800"/>
              <a:gd name="T54" fmla="*/ 476250 w 1638300"/>
              <a:gd name="T55" fmla="*/ 828675 h 1828800"/>
              <a:gd name="T56" fmla="*/ 428625 w 1638300"/>
              <a:gd name="T57" fmla="*/ 752475 h 1828800"/>
              <a:gd name="T58" fmla="*/ 419100 w 1638300"/>
              <a:gd name="T59" fmla="*/ 723900 h 1828800"/>
              <a:gd name="T60" fmla="*/ 381000 w 1638300"/>
              <a:gd name="T61" fmla="*/ 666750 h 1828800"/>
              <a:gd name="T62" fmla="*/ 361950 w 1638300"/>
              <a:gd name="T63" fmla="*/ 638175 h 1828800"/>
              <a:gd name="T64" fmla="*/ 342900 w 1638300"/>
              <a:gd name="T65" fmla="*/ 609600 h 1828800"/>
              <a:gd name="T66" fmla="*/ 323850 w 1638300"/>
              <a:gd name="T67" fmla="*/ 571500 h 1828800"/>
              <a:gd name="T68" fmla="*/ 304800 w 1638300"/>
              <a:gd name="T69" fmla="*/ 514350 h 1828800"/>
              <a:gd name="T70" fmla="*/ 295275 w 1638300"/>
              <a:gd name="T71" fmla="*/ 485775 h 1828800"/>
              <a:gd name="T72" fmla="*/ 285750 w 1638300"/>
              <a:gd name="T73" fmla="*/ 457200 h 1828800"/>
              <a:gd name="T74" fmla="*/ 276225 w 1638300"/>
              <a:gd name="T75" fmla="*/ 428625 h 1828800"/>
              <a:gd name="T76" fmla="*/ 257175 w 1638300"/>
              <a:gd name="T77" fmla="*/ 323850 h 1828800"/>
              <a:gd name="T78" fmla="*/ 247650 w 1638300"/>
              <a:gd name="T79" fmla="*/ 295275 h 1828800"/>
              <a:gd name="T80" fmla="*/ 190500 w 1638300"/>
              <a:gd name="T81" fmla="*/ 257175 h 1828800"/>
              <a:gd name="T82" fmla="*/ 161925 w 1638300"/>
              <a:gd name="T83" fmla="*/ 200025 h 1828800"/>
              <a:gd name="T84" fmla="*/ 142875 w 1638300"/>
              <a:gd name="T85" fmla="*/ 171450 h 1828800"/>
              <a:gd name="T86" fmla="*/ 123825 w 1638300"/>
              <a:gd name="T87" fmla="*/ 114300 h 1828800"/>
              <a:gd name="T88" fmla="*/ 114300 w 1638300"/>
              <a:gd name="T89" fmla="*/ 85725 h 1828800"/>
              <a:gd name="T90" fmla="*/ 85725 w 1638300"/>
              <a:gd name="T91" fmla="*/ 28575 h 1828800"/>
              <a:gd name="T92" fmla="*/ 57150 w 1638300"/>
              <a:gd name="T93" fmla="*/ 19050 h 1828800"/>
              <a:gd name="T94" fmla="*/ 28575 w 1638300"/>
              <a:gd name="T95" fmla="*/ 0 h 1828800"/>
              <a:gd name="T96" fmla="*/ 9525 w 1638300"/>
              <a:gd name="T97" fmla="*/ 47625 h 1828800"/>
              <a:gd name="T98" fmla="*/ 0 w 1638300"/>
              <a:gd name="T99" fmla="*/ 19050 h 182880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638300" h="1828800">
                <a:moveTo>
                  <a:pt x="1638300" y="1828800"/>
                </a:moveTo>
                <a:cubicBezTo>
                  <a:pt x="1612033" y="1825517"/>
                  <a:pt x="1562891" y="1824433"/>
                  <a:pt x="1533525" y="1809750"/>
                </a:cubicBezTo>
                <a:cubicBezTo>
                  <a:pt x="1486964" y="1786470"/>
                  <a:pt x="1524258" y="1793146"/>
                  <a:pt x="1476375" y="1781175"/>
                </a:cubicBezTo>
                <a:cubicBezTo>
                  <a:pt x="1454638" y="1775741"/>
                  <a:pt x="1421948" y="1773011"/>
                  <a:pt x="1400175" y="1762125"/>
                </a:cubicBezTo>
                <a:cubicBezTo>
                  <a:pt x="1389936" y="1757005"/>
                  <a:pt x="1381125" y="1749425"/>
                  <a:pt x="1371600" y="1743075"/>
                </a:cubicBezTo>
                <a:cubicBezTo>
                  <a:pt x="1336675" y="1690688"/>
                  <a:pt x="1371600" y="1735137"/>
                  <a:pt x="1323975" y="1695450"/>
                </a:cubicBezTo>
                <a:cubicBezTo>
                  <a:pt x="1292377" y="1669118"/>
                  <a:pt x="1302298" y="1665562"/>
                  <a:pt x="1266825" y="1647825"/>
                </a:cubicBezTo>
                <a:cubicBezTo>
                  <a:pt x="1257845" y="1643335"/>
                  <a:pt x="1247230" y="1642790"/>
                  <a:pt x="1238250" y="1638300"/>
                </a:cubicBezTo>
                <a:cubicBezTo>
                  <a:pt x="1175924" y="1607137"/>
                  <a:pt x="1244297" y="1632806"/>
                  <a:pt x="1181100" y="1590675"/>
                </a:cubicBezTo>
                <a:cubicBezTo>
                  <a:pt x="1095183" y="1533397"/>
                  <a:pt x="1213876" y="1637038"/>
                  <a:pt x="1123950" y="1562100"/>
                </a:cubicBezTo>
                <a:cubicBezTo>
                  <a:pt x="1078414" y="1524154"/>
                  <a:pt x="1110382" y="1545818"/>
                  <a:pt x="1076325" y="1504950"/>
                </a:cubicBezTo>
                <a:cubicBezTo>
                  <a:pt x="1053406" y="1477448"/>
                  <a:pt x="1047272" y="1476056"/>
                  <a:pt x="1019175" y="1457325"/>
                </a:cubicBezTo>
                <a:cubicBezTo>
                  <a:pt x="968375" y="1381125"/>
                  <a:pt x="1035050" y="1473200"/>
                  <a:pt x="971550" y="1409700"/>
                </a:cubicBezTo>
                <a:cubicBezTo>
                  <a:pt x="963455" y="1401605"/>
                  <a:pt x="960595" y="1389220"/>
                  <a:pt x="952500" y="1381125"/>
                </a:cubicBezTo>
                <a:cubicBezTo>
                  <a:pt x="944405" y="1373030"/>
                  <a:pt x="932020" y="1370170"/>
                  <a:pt x="923925" y="1362075"/>
                </a:cubicBezTo>
                <a:cubicBezTo>
                  <a:pt x="912700" y="1350850"/>
                  <a:pt x="905970" y="1335775"/>
                  <a:pt x="895350" y="1323975"/>
                </a:cubicBezTo>
                <a:cubicBezTo>
                  <a:pt x="877328" y="1303950"/>
                  <a:pt x="857250" y="1285875"/>
                  <a:pt x="838200" y="1266825"/>
                </a:cubicBezTo>
                <a:lnTo>
                  <a:pt x="809625" y="1238250"/>
                </a:lnTo>
                <a:lnTo>
                  <a:pt x="781050" y="1209675"/>
                </a:lnTo>
                <a:cubicBezTo>
                  <a:pt x="773303" y="1186434"/>
                  <a:pt x="770939" y="1170989"/>
                  <a:pt x="752475" y="1152525"/>
                </a:cubicBezTo>
                <a:cubicBezTo>
                  <a:pt x="744380" y="1144430"/>
                  <a:pt x="733425" y="1139825"/>
                  <a:pt x="723900" y="1133475"/>
                </a:cubicBezTo>
                <a:lnTo>
                  <a:pt x="685800" y="1076325"/>
                </a:lnTo>
                <a:cubicBezTo>
                  <a:pt x="679450" y="1066800"/>
                  <a:pt x="670370" y="1058610"/>
                  <a:pt x="666750" y="1047750"/>
                </a:cubicBezTo>
                <a:cubicBezTo>
                  <a:pt x="660400" y="1028700"/>
                  <a:pt x="664408" y="1001739"/>
                  <a:pt x="647700" y="990600"/>
                </a:cubicBezTo>
                <a:lnTo>
                  <a:pt x="590550" y="952500"/>
                </a:lnTo>
                <a:lnTo>
                  <a:pt x="552450" y="895350"/>
                </a:lnTo>
                <a:cubicBezTo>
                  <a:pt x="546100" y="885825"/>
                  <a:pt x="542925" y="873125"/>
                  <a:pt x="533400" y="866775"/>
                </a:cubicBezTo>
                <a:cubicBezTo>
                  <a:pt x="514350" y="854075"/>
                  <a:pt x="489987" y="846991"/>
                  <a:pt x="476250" y="828675"/>
                </a:cubicBezTo>
                <a:cubicBezTo>
                  <a:pt x="448901" y="792210"/>
                  <a:pt x="446058" y="793152"/>
                  <a:pt x="428625" y="752475"/>
                </a:cubicBezTo>
                <a:cubicBezTo>
                  <a:pt x="424670" y="743247"/>
                  <a:pt x="423976" y="732677"/>
                  <a:pt x="419100" y="723900"/>
                </a:cubicBezTo>
                <a:cubicBezTo>
                  <a:pt x="407981" y="703886"/>
                  <a:pt x="393700" y="685800"/>
                  <a:pt x="381000" y="666750"/>
                </a:cubicBezTo>
                <a:lnTo>
                  <a:pt x="361950" y="638175"/>
                </a:lnTo>
                <a:cubicBezTo>
                  <a:pt x="355600" y="628650"/>
                  <a:pt x="348020" y="619839"/>
                  <a:pt x="342900" y="609600"/>
                </a:cubicBezTo>
                <a:cubicBezTo>
                  <a:pt x="336550" y="596900"/>
                  <a:pt x="329123" y="584683"/>
                  <a:pt x="323850" y="571500"/>
                </a:cubicBezTo>
                <a:cubicBezTo>
                  <a:pt x="316392" y="552856"/>
                  <a:pt x="311150" y="533400"/>
                  <a:pt x="304800" y="514350"/>
                </a:cubicBezTo>
                <a:lnTo>
                  <a:pt x="295275" y="485775"/>
                </a:lnTo>
                <a:lnTo>
                  <a:pt x="285750" y="457200"/>
                </a:lnTo>
                <a:lnTo>
                  <a:pt x="276225" y="428625"/>
                </a:lnTo>
                <a:cubicBezTo>
                  <a:pt x="268516" y="374664"/>
                  <a:pt x="270006" y="368760"/>
                  <a:pt x="257175" y="323850"/>
                </a:cubicBezTo>
                <a:cubicBezTo>
                  <a:pt x="254417" y="314196"/>
                  <a:pt x="254750" y="302375"/>
                  <a:pt x="247650" y="295275"/>
                </a:cubicBezTo>
                <a:cubicBezTo>
                  <a:pt x="231461" y="279086"/>
                  <a:pt x="190500" y="257175"/>
                  <a:pt x="190500" y="257175"/>
                </a:cubicBezTo>
                <a:cubicBezTo>
                  <a:pt x="135905" y="175283"/>
                  <a:pt x="201360" y="278895"/>
                  <a:pt x="161925" y="200025"/>
                </a:cubicBezTo>
                <a:cubicBezTo>
                  <a:pt x="156805" y="189786"/>
                  <a:pt x="147524" y="181911"/>
                  <a:pt x="142875" y="171450"/>
                </a:cubicBezTo>
                <a:cubicBezTo>
                  <a:pt x="134720" y="153100"/>
                  <a:pt x="130175" y="133350"/>
                  <a:pt x="123825" y="114300"/>
                </a:cubicBezTo>
                <a:lnTo>
                  <a:pt x="114300" y="85725"/>
                </a:lnTo>
                <a:cubicBezTo>
                  <a:pt x="108025" y="66901"/>
                  <a:pt x="102511" y="42004"/>
                  <a:pt x="85725" y="28575"/>
                </a:cubicBezTo>
                <a:cubicBezTo>
                  <a:pt x="77885" y="22303"/>
                  <a:pt x="66130" y="23540"/>
                  <a:pt x="57150" y="19050"/>
                </a:cubicBezTo>
                <a:cubicBezTo>
                  <a:pt x="46911" y="13930"/>
                  <a:pt x="38100" y="6350"/>
                  <a:pt x="28575" y="0"/>
                </a:cubicBezTo>
                <a:cubicBezTo>
                  <a:pt x="22225" y="15875"/>
                  <a:pt x="23751" y="38141"/>
                  <a:pt x="9525" y="47625"/>
                </a:cubicBezTo>
                <a:cubicBezTo>
                  <a:pt x="1171" y="53194"/>
                  <a:pt x="0" y="19050"/>
                  <a:pt x="0" y="19050"/>
                </a:cubicBez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7" name="Freeform 5"/>
          <p:cNvSpPr>
            <a:spLocks/>
          </p:cNvSpPr>
          <p:nvPr/>
        </p:nvSpPr>
        <p:spPr bwMode="auto">
          <a:xfrm>
            <a:off x="2626346" y="2564904"/>
            <a:ext cx="2819400" cy="1063774"/>
          </a:xfrm>
          <a:custGeom>
            <a:avLst/>
            <a:gdLst>
              <a:gd name="T0" fmla="*/ 2819400 w 2819400"/>
              <a:gd name="T1" fmla="*/ 676275 h 1228725"/>
              <a:gd name="T2" fmla="*/ 2695575 w 2819400"/>
              <a:gd name="T3" fmla="*/ 666750 h 1228725"/>
              <a:gd name="T4" fmla="*/ 2686050 w 2819400"/>
              <a:gd name="T5" fmla="*/ 628650 h 1228725"/>
              <a:gd name="T6" fmla="*/ 2676525 w 2819400"/>
              <a:gd name="T7" fmla="*/ 600075 h 1228725"/>
              <a:gd name="T8" fmla="*/ 2628900 w 2819400"/>
              <a:gd name="T9" fmla="*/ 542925 h 1228725"/>
              <a:gd name="T10" fmla="*/ 2609850 w 2819400"/>
              <a:gd name="T11" fmla="*/ 485775 h 1228725"/>
              <a:gd name="T12" fmla="*/ 2590800 w 2819400"/>
              <a:gd name="T13" fmla="*/ 428625 h 1228725"/>
              <a:gd name="T14" fmla="*/ 2581275 w 2819400"/>
              <a:gd name="T15" fmla="*/ 400050 h 1228725"/>
              <a:gd name="T16" fmla="*/ 2562225 w 2819400"/>
              <a:gd name="T17" fmla="*/ 371475 h 1228725"/>
              <a:gd name="T18" fmla="*/ 2543175 w 2819400"/>
              <a:gd name="T19" fmla="*/ 314325 h 1228725"/>
              <a:gd name="T20" fmla="*/ 2533650 w 2819400"/>
              <a:gd name="T21" fmla="*/ 285750 h 1228725"/>
              <a:gd name="T22" fmla="*/ 2486025 w 2819400"/>
              <a:gd name="T23" fmla="*/ 238125 h 1228725"/>
              <a:gd name="T24" fmla="*/ 2457450 w 2819400"/>
              <a:gd name="T25" fmla="*/ 200025 h 1228725"/>
              <a:gd name="T26" fmla="*/ 2438400 w 2819400"/>
              <a:gd name="T27" fmla="*/ 171450 h 1228725"/>
              <a:gd name="T28" fmla="*/ 2428875 w 2819400"/>
              <a:gd name="T29" fmla="*/ 142875 h 1228725"/>
              <a:gd name="T30" fmla="*/ 2333625 w 2819400"/>
              <a:gd name="T31" fmla="*/ 85725 h 1228725"/>
              <a:gd name="T32" fmla="*/ 2247900 w 2819400"/>
              <a:gd name="T33" fmla="*/ 38100 h 1228725"/>
              <a:gd name="T34" fmla="*/ 2190750 w 2819400"/>
              <a:gd name="T35" fmla="*/ 19050 h 1228725"/>
              <a:gd name="T36" fmla="*/ 2162175 w 2819400"/>
              <a:gd name="T37" fmla="*/ 9525 h 1228725"/>
              <a:gd name="T38" fmla="*/ 2066925 w 2819400"/>
              <a:gd name="T39" fmla="*/ 0 h 1228725"/>
              <a:gd name="T40" fmla="*/ 1914525 w 2819400"/>
              <a:gd name="T41" fmla="*/ 9525 h 1228725"/>
              <a:gd name="T42" fmla="*/ 1581150 w 2819400"/>
              <a:gd name="T43" fmla="*/ 28575 h 1228725"/>
              <a:gd name="T44" fmla="*/ 1495425 w 2819400"/>
              <a:gd name="T45" fmla="*/ 66675 h 1228725"/>
              <a:gd name="T46" fmla="*/ 1428750 w 2819400"/>
              <a:gd name="T47" fmla="*/ 85725 h 1228725"/>
              <a:gd name="T48" fmla="*/ 1295400 w 2819400"/>
              <a:gd name="T49" fmla="*/ 104775 h 1228725"/>
              <a:gd name="T50" fmla="*/ 1228725 w 2819400"/>
              <a:gd name="T51" fmla="*/ 114300 h 1228725"/>
              <a:gd name="T52" fmla="*/ 1143000 w 2819400"/>
              <a:gd name="T53" fmla="*/ 152400 h 1228725"/>
              <a:gd name="T54" fmla="*/ 1133475 w 2819400"/>
              <a:gd name="T55" fmla="*/ 180975 h 1228725"/>
              <a:gd name="T56" fmla="*/ 1095375 w 2819400"/>
              <a:gd name="T57" fmla="*/ 190500 h 1228725"/>
              <a:gd name="T58" fmla="*/ 1066800 w 2819400"/>
              <a:gd name="T59" fmla="*/ 200025 h 1228725"/>
              <a:gd name="T60" fmla="*/ 1028700 w 2819400"/>
              <a:gd name="T61" fmla="*/ 257175 h 1228725"/>
              <a:gd name="T62" fmla="*/ 971550 w 2819400"/>
              <a:gd name="T63" fmla="*/ 285750 h 1228725"/>
              <a:gd name="T64" fmla="*/ 942975 w 2819400"/>
              <a:gd name="T65" fmla="*/ 304800 h 1228725"/>
              <a:gd name="T66" fmla="*/ 914400 w 2819400"/>
              <a:gd name="T67" fmla="*/ 361950 h 1228725"/>
              <a:gd name="T68" fmla="*/ 885825 w 2819400"/>
              <a:gd name="T69" fmla="*/ 371475 h 1228725"/>
              <a:gd name="T70" fmla="*/ 828675 w 2819400"/>
              <a:gd name="T71" fmla="*/ 419100 h 1228725"/>
              <a:gd name="T72" fmla="*/ 790575 w 2819400"/>
              <a:gd name="T73" fmla="*/ 476250 h 1228725"/>
              <a:gd name="T74" fmla="*/ 733425 w 2819400"/>
              <a:gd name="T75" fmla="*/ 514350 h 1228725"/>
              <a:gd name="T76" fmla="*/ 695325 w 2819400"/>
              <a:gd name="T77" fmla="*/ 571500 h 1228725"/>
              <a:gd name="T78" fmla="*/ 638175 w 2819400"/>
              <a:gd name="T79" fmla="*/ 590550 h 1228725"/>
              <a:gd name="T80" fmla="*/ 609600 w 2819400"/>
              <a:gd name="T81" fmla="*/ 600075 h 1228725"/>
              <a:gd name="T82" fmla="*/ 581025 w 2819400"/>
              <a:gd name="T83" fmla="*/ 628650 h 1228725"/>
              <a:gd name="T84" fmla="*/ 571500 w 2819400"/>
              <a:gd name="T85" fmla="*/ 657225 h 1228725"/>
              <a:gd name="T86" fmla="*/ 523875 w 2819400"/>
              <a:gd name="T87" fmla="*/ 704850 h 1228725"/>
              <a:gd name="T88" fmla="*/ 466725 w 2819400"/>
              <a:gd name="T89" fmla="*/ 723900 h 1228725"/>
              <a:gd name="T90" fmla="*/ 438150 w 2819400"/>
              <a:gd name="T91" fmla="*/ 733425 h 1228725"/>
              <a:gd name="T92" fmla="*/ 381000 w 2819400"/>
              <a:gd name="T93" fmla="*/ 781050 h 1228725"/>
              <a:gd name="T94" fmla="*/ 323850 w 2819400"/>
              <a:gd name="T95" fmla="*/ 790575 h 1228725"/>
              <a:gd name="T96" fmla="*/ 295275 w 2819400"/>
              <a:gd name="T97" fmla="*/ 800100 h 1228725"/>
              <a:gd name="T98" fmla="*/ 219075 w 2819400"/>
              <a:gd name="T99" fmla="*/ 885825 h 1228725"/>
              <a:gd name="T100" fmla="*/ 161925 w 2819400"/>
              <a:gd name="T101" fmla="*/ 904875 h 1228725"/>
              <a:gd name="T102" fmla="*/ 104775 w 2819400"/>
              <a:gd name="T103" fmla="*/ 942975 h 1228725"/>
              <a:gd name="T104" fmla="*/ 76200 w 2819400"/>
              <a:gd name="T105" fmla="*/ 962025 h 1228725"/>
              <a:gd name="T106" fmla="*/ 57150 w 2819400"/>
              <a:gd name="T107" fmla="*/ 990600 h 1228725"/>
              <a:gd name="T108" fmla="*/ 28575 w 2819400"/>
              <a:gd name="T109" fmla="*/ 1076325 h 1228725"/>
              <a:gd name="T110" fmla="*/ 9525 w 2819400"/>
              <a:gd name="T111" fmla="*/ 1133475 h 1228725"/>
              <a:gd name="T112" fmla="*/ 0 w 2819400"/>
              <a:gd name="T113" fmla="*/ 1162050 h 1228725"/>
              <a:gd name="T114" fmla="*/ 0 w 2819400"/>
              <a:gd name="T115" fmla="*/ 1228725 h 122872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19400" h="1228725">
                <a:moveTo>
                  <a:pt x="2819400" y="676275"/>
                </a:moveTo>
                <a:cubicBezTo>
                  <a:pt x="2778125" y="673100"/>
                  <a:pt x="2734560" y="680673"/>
                  <a:pt x="2695575" y="666750"/>
                </a:cubicBezTo>
                <a:cubicBezTo>
                  <a:pt x="2683247" y="662347"/>
                  <a:pt x="2689646" y="641237"/>
                  <a:pt x="2686050" y="628650"/>
                </a:cubicBezTo>
                <a:cubicBezTo>
                  <a:pt x="2683292" y="618996"/>
                  <a:pt x="2682094" y="608429"/>
                  <a:pt x="2676525" y="600075"/>
                </a:cubicBezTo>
                <a:cubicBezTo>
                  <a:pt x="2646617" y="555213"/>
                  <a:pt x="2649675" y="589670"/>
                  <a:pt x="2628900" y="542925"/>
                </a:cubicBezTo>
                <a:cubicBezTo>
                  <a:pt x="2620745" y="524575"/>
                  <a:pt x="2616200" y="504825"/>
                  <a:pt x="2609850" y="485775"/>
                </a:cubicBezTo>
                <a:lnTo>
                  <a:pt x="2590800" y="428625"/>
                </a:lnTo>
                <a:cubicBezTo>
                  <a:pt x="2587625" y="419100"/>
                  <a:pt x="2586844" y="408404"/>
                  <a:pt x="2581275" y="400050"/>
                </a:cubicBezTo>
                <a:cubicBezTo>
                  <a:pt x="2574925" y="390525"/>
                  <a:pt x="2566874" y="381936"/>
                  <a:pt x="2562225" y="371475"/>
                </a:cubicBezTo>
                <a:cubicBezTo>
                  <a:pt x="2554070" y="353125"/>
                  <a:pt x="2549525" y="333375"/>
                  <a:pt x="2543175" y="314325"/>
                </a:cubicBezTo>
                <a:cubicBezTo>
                  <a:pt x="2540000" y="304800"/>
                  <a:pt x="2539219" y="294104"/>
                  <a:pt x="2533650" y="285750"/>
                </a:cubicBezTo>
                <a:cubicBezTo>
                  <a:pt x="2482850" y="209550"/>
                  <a:pt x="2549525" y="301625"/>
                  <a:pt x="2486025" y="238125"/>
                </a:cubicBezTo>
                <a:cubicBezTo>
                  <a:pt x="2474800" y="226900"/>
                  <a:pt x="2466677" y="212943"/>
                  <a:pt x="2457450" y="200025"/>
                </a:cubicBezTo>
                <a:cubicBezTo>
                  <a:pt x="2450796" y="190710"/>
                  <a:pt x="2443520" y="181689"/>
                  <a:pt x="2438400" y="171450"/>
                </a:cubicBezTo>
                <a:cubicBezTo>
                  <a:pt x="2433910" y="162470"/>
                  <a:pt x="2435975" y="149975"/>
                  <a:pt x="2428875" y="142875"/>
                </a:cubicBezTo>
                <a:cubicBezTo>
                  <a:pt x="2399827" y="113827"/>
                  <a:pt x="2367448" y="104516"/>
                  <a:pt x="2333625" y="85725"/>
                </a:cubicBezTo>
                <a:cubicBezTo>
                  <a:pt x="2302553" y="68463"/>
                  <a:pt x="2280525" y="51150"/>
                  <a:pt x="2247900" y="38100"/>
                </a:cubicBezTo>
                <a:cubicBezTo>
                  <a:pt x="2229256" y="30642"/>
                  <a:pt x="2209800" y="25400"/>
                  <a:pt x="2190750" y="19050"/>
                </a:cubicBezTo>
                <a:cubicBezTo>
                  <a:pt x="2181225" y="15875"/>
                  <a:pt x="2172165" y="10524"/>
                  <a:pt x="2162175" y="9525"/>
                </a:cubicBezTo>
                <a:lnTo>
                  <a:pt x="2066925" y="0"/>
                </a:lnTo>
                <a:lnTo>
                  <a:pt x="1914525" y="9525"/>
                </a:lnTo>
                <a:cubicBezTo>
                  <a:pt x="1590863" y="23298"/>
                  <a:pt x="1716820" y="-5343"/>
                  <a:pt x="1581150" y="28575"/>
                </a:cubicBezTo>
                <a:cubicBezTo>
                  <a:pt x="1535867" y="58764"/>
                  <a:pt x="1563435" y="44005"/>
                  <a:pt x="1495425" y="66675"/>
                </a:cubicBezTo>
                <a:cubicBezTo>
                  <a:pt x="1468190" y="75753"/>
                  <a:pt x="1458650" y="79745"/>
                  <a:pt x="1428750" y="85725"/>
                </a:cubicBezTo>
                <a:cubicBezTo>
                  <a:pt x="1378557" y="95764"/>
                  <a:pt x="1348077" y="97751"/>
                  <a:pt x="1295400" y="104775"/>
                </a:cubicBezTo>
                <a:lnTo>
                  <a:pt x="1228725" y="114300"/>
                </a:lnTo>
                <a:cubicBezTo>
                  <a:pt x="1160715" y="136970"/>
                  <a:pt x="1188283" y="122211"/>
                  <a:pt x="1143000" y="152400"/>
                </a:cubicBezTo>
                <a:cubicBezTo>
                  <a:pt x="1139825" y="161925"/>
                  <a:pt x="1141315" y="174703"/>
                  <a:pt x="1133475" y="180975"/>
                </a:cubicBezTo>
                <a:cubicBezTo>
                  <a:pt x="1123253" y="189153"/>
                  <a:pt x="1107962" y="186904"/>
                  <a:pt x="1095375" y="190500"/>
                </a:cubicBezTo>
                <a:cubicBezTo>
                  <a:pt x="1085721" y="193258"/>
                  <a:pt x="1076325" y="196850"/>
                  <a:pt x="1066800" y="200025"/>
                </a:cubicBezTo>
                <a:cubicBezTo>
                  <a:pt x="1054100" y="219075"/>
                  <a:pt x="1047750" y="244475"/>
                  <a:pt x="1028700" y="257175"/>
                </a:cubicBezTo>
                <a:cubicBezTo>
                  <a:pt x="946808" y="311770"/>
                  <a:pt x="1050420" y="246315"/>
                  <a:pt x="971550" y="285750"/>
                </a:cubicBezTo>
                <a:cubicBezTo>
                  <a:pt x="961311" y="290870"/>
                  <a:pt x="952500" y="298450"/>
                  <a:pt x="942975" y="304800"/>
                </a:cubicBezTo>
                <a:cubicBezTo>
                  <a:pt x="936700" y="323624"/>
                  <a:pt x="931186" y="348521"/>
                  <a:pt x="914400" y="361950"/>
                </a:cubicBezTo>
                <a:cubicBezTo>
                  <a:pt x="906560" y="368222"/>
                  <a:pt x="894805" y="366985"/>
                  <a:pt x="885825" y="371475"/>
                </a:cubicBezTo>
                <a:cubicBezTo>
                  <a:pt x="865813" y="381481"/>
                  <a:pt x="842080" y="401865"/>
                  <a:pt x="828675" y="419100"/>
                </a:cubicBezTo>
                <a:cubicBezTo>
                  <a:pt x="814619" y="437172"/>
                  <a:pt x="809625" y="463550"/>
                  <a:pt x="790575" y="476250"/>
                </a:cubicBezTo>
                <a:lnTo>
                  <a:pt x="733425" y="514350"/>
                </a:lnTo>
                <a:cubicBezTo>
                  <a:pt x="720725" y="533400"/>
                  <a:pt x="717045" y="564260"/>
                  <a:pt x="695325" y="571500"/>
                </a:cubicBezTo>
                <a:lnTo>
                  <a:pt x="638175" y="590550"/>
                </a:lnTo>
                <a:lnTo>
                  <a:pt x="609600" y="600075"/>
                </a:lnTo>
                <a:cubicBezTo>
                  <a:pt x="600075" y="609600"/>
                  <a:pt x="588497" y="617442"/>
                  <a:pt x="581025" y="628650"/>
                </a:cubicBezTo>
                <a:cubicBezTo>
                  <a:pt x="575456" y="637004"/>
                  <a:pt x="575990" y="648245"/>
                  <a:pt x="571500" y="657225"/>
                </a:cubicBezTo>
                <a:cubicBezTo>
                  <a:pt x="559707" y="680811"/>
                  <a:pt x="548368" y="693964"/>
                  <a:pt x="523875" y="704850"/>
                </a:cubicBezTo>
                <a:cubicBezTo>
                  <a:pt x="505525" y="713005"/>
                  <a:pt x="485775" y="717550"/>
                  <a:pt x="466725" y="723900"/>
                </a:cubicBezTo>
                <a:lnTo>
                  <a:pt x="438150" y="733425"/>
                </a:lnTo>
                <a:cubicBezTo>
                  <a:pt x="424887" y="746688"/>
                  <a:pt x="400892" y="774419"/>
                  <a:pt x="381000" y="781050"/>
                </a:cubicBezTo>
                <a:cubicBezTo>
                  <a:pt x="362678" y="787157"/>
                  <a:pt x="342703" y="786385"/>
                  <a:pt x="323850" y="790575"/>
                </a:cubicBezTo>
                <a:cubicBezTo>
                  <a:pt x="314049" y="792753"/>
                  <a:pt x="304800" y="796925"/>
                  <a:pt x="295275" y="800100"/>
                </a:cubicBezTo>
                <a:cubicBezTo>
                  <a:pt x="277123" y="827328"/>
                  <a:pt x="247037" y="876504"/>
                  <a:pt x="219075" y="885825"/>
                </a:cubicBezTo>
                <a:cubicBezTo>
                  <a:pt x="200025" y="892175"/>
                  <a:pt x="178633" y="893736"/>
                  <a:pt x="161925" y="904875"/>
                </a:cubicBezTo>
                <a:lnTo>
                  <a:pt x="104775" y="942975"/>
                </a:lnTo>
                <a:lnTo>
                  <a:pt x="76200" y="962025"/>
                </a:lnTo>
                <a:cubicBezTo>
                  <a:pt x="69850" y="971550"/>
                  <a:pt x="61799" y="980139"/>
                  <a:pt x="57150" y="990600"/>
                </a:cubicBezTo>
                <a:lnTo>
                  <a:pt x="28575" y="1076325"/>
                </a:lnTo>
                <a:lnTo>
                  <a:pt x="9525" y="1133475"/>
                </a:lnTo>
                <a:cubicBezTo>
                  <a:pt x="6350" y="1143000"/>
                  <a:pt x="0" y="1152010"/>
                  <a:pt x="0" y="1162050"/>
                </a:cubicBezTo>
                <a:lnTo>
                  <a:pt x="0" y="1228725"/>
                </a:ln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8" name="Freeform 6"/>
          <p:cNvSpPr>
            <a:spLocks/>
          </p:cNvSpPr>
          <p:nvPr/>
        </p:nvSpPr>
        <p:spPr bwMode="auto">
          <a:xfrm>
            <a:off x="2621584" y="3552478"/>
            <a:ext cx="1360487" cy="1171575"/>
          </a:xfrm>
          <a:custGeom>
            <a:avLst/>
            <a:gdLst>
              <a:gd name="T0" fmla="*/ 13674 w 1359967"/>
              <a:gd name="T1" fmla="*/ 0 h 1171575"/>
              <a:gd name="T2" fmla="*/ 13674 w 1359967"/>
              <a:gd name="T3" fmla="*/ 238125 h 1171575"/>
              <a:gd name="T4" fmla="*/ 23199 w 1359967"/>
              <a:gd name="T5" fmla="*/ 266700 h 1171575"/>
              <a:gd name="T6" fmla="*/ 32724 w 1359967"/>
              <a:gd name="T7" fmla="*/ 304800 h 1171575"/>
              <a:gd name="T8" fmla="*/ 61299 w 1359967"/>
              <a:gd name="T9" fmla="*/ 314325 h 1171575"/>
              <a:gd name="T10" fmla="*/ 147024 w 1359967"/>
              <a:gd name="T11" fmla="*/ 352425 h 1171575"/>
              <a:gd name="T12" fmla="*/ 175599 w 1359967"/>
              <a:gd name="T13" fmla="*/ 361950 h 1171575"/>
              <a:gd name="T14" fmla="*/ 213699 w 1359967"/>
              <a:gd name="T15" fmla="*/ 419100 h 1171575"/>
              <a:gd name="T16" fmla="*/ 223224 w 1359967"/>
              <a:gd name="T17" fmla="*/ 447675 h 1171575"/>
              <a:gd name="T18" fmla="*/ 270849 w 1359967"/>
              <a:gd name="T19" fmla="*/ 504825 h 1171575"/>
              <a:gd name="T20" fmla="*/ 327999 w 1359967"/>
              <a:gd name="T21" fmla="*/ 542925 h 1171575"/>
              <a:gd name="T22" fmla="*/ 337524 w 1359967"/>
              <a:gd name="T23" fmla="*/ 571500 h 1171575"/>
              <a:gd name="T24" fmla="*/ 394674 w 1359967"/>
              <a:gd name="T25" fmla="*/ 619125 h 1171575"/>
              <a:gd name="T26" fmla="*/ 432774 w 1359967"/>
              <a:gd name="T27" fmla="*/ 638175 h 1171575"/>
              <a:gd name="T28" fmla="*/ 461349 w 1359967"/>
              <a:gd name="T29" fmla="*/ 657225 h 1171575"/>
              <a:gd name="T30" fmla="*/ 537549 w 1359967"/>
              <a:gd name="T31" fmla="*/ 695325 h 1171575"/>
              <a:gd name="T32" fmla="*/ 566124 w 1359967"/>
              <a:gd name="T33" fmla="*/ 723900 h 1171575"/>
              <a:gd name="T34" fmla="*/ 613749 w 1359967"/>
              <a:gd name="T35" fmla="*/ 781050 h 1171575"/>
              <a:gd name="T36" fmla="*/ 642324 w 1359967"/>
              <a:gd name="T37" fmla="*/ 800100 h 1171575"/>
              <a:gd name="T38" fmla="*/ 718524 w 1359967"/>
              <a:gd name="T39" fmla="*/ 809625 h 1171575"/>
              <a:gd name="T40" fmla="*/ 899499 w 1359967"/>
              <a:gd name="T41" fmla="*/ 838200 h 1171575"/>
              <a:gd name="T42" fmla="*/ 1280499 w 1359967"/>
              <a:gd name="T43" fmla="*/ 847725 h 1171575"/>
              <a:gd name="T44" fmla="*/ 1309074 w 1359967"/>
              <a:gd name="T45" fmla="*/ 857250 h 1171575"/>
              <a:gd name="T46" fmla="*/ 1328124 w 1359967"/>
              <a:gd name="T47" fmla="*/ 914400 h 1171575"/>
              <a:gd name="T48" fmla="*/ 1347174 w 1359967"/>
              <a:gd name="T49" fmla="*/ 942975 h 1171575"/>
              <a:gd name="T50" fmla="*/ 1356699 w 1359967"/>
              <a:gd name="T51" fmla="*/ 1171575 h 117157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359967" h="1171575">
                <a:moveTo>
                  <a:pt x="13674" y="0"/>
                </a:moveTo>
                <a:cubicBezTo>
                  <a:pt x="-6964" y="103192"/>
                  <a:pt x="-1983" y="58072"/>
                  <a:pt x="13674" y="238125"/>
                </a:cubicBezTo>
                <a:cubicBezTo>
                  <a:pt x="14544" y="248127"/>
                  <a:pt x="20441" y="257046"/>
                  <a:pt x="23199" y="266700"/>
                </a:cubicBezTo>
                <a:cubicBezTo>
                  <a:pt x="26795" y="279287"/>
                  <a:pt x="24546" y="294578"/>
                  <a:pt x="32724" y="304800"/>
                </a:cubicBezTo>
                <a:cubicBezTo>
                  <a:pt x="38996" y="312640"/>
                  <a:pt x="52319" y="309835"/>
                  <a:pt x="61299" y="314325"/>
                </a:cubicBezTo>
                <a:cubicBezTo>
                  <a:pt x="151865" y="359608"/>
                  <a:pt x="-418" y="303278"/>
                  <a:pt x="147024" y="352425"/>
                </a:cubicBezTo>
                <a:lnTo>
                  <a:pt x="175599" y="361950"/>
                </a:lnTo>
                <a:cubicBezTo>
                  <a:pt x="188299" y="381000"/>
                  <a:pt x="206459" y="397380"/>
                  <a:pt x="213699" y="419100"/>
                </a:cubicBezTo>
                <a:cubicBezTo>
                  <a:pt x="216874" y="428625"/>
                  <a:pt x="218734" y="438695"/>
                  <a:pt x="223224" y="447675"/>
                </a:cubicBezTo>
                <a:cubicBezTo>
                  <a:pt x="233230" y="467687"/>
                  <a:pt x="253614" y="491420"/>
                  <a:pt x="270849" y="504825"/>
                </a:cubicBezTo>
                <a:cubicBezTo>
                  <a:pt x="288921" y="518881"/>
                  <a:pt x="327999" y="542925"/>
                  <a:pt x="327999" y="542925"/>
                </a:cubicBezTo>
                <a:cubicBezTo>
                  <a:pt x="331174" y="552450"/>
                  <a:pt x="331955" y="563146"/>
                  <a:pt x="337524" y="571500"/>
                </a:cubicBezTo>
                <a:cubicBezTo>
                  <a:pt x="349647" y="589685"/>
                  <a:pt x="375751" y="608312"/>
                  <a:pt x="394674" y="619125"/>
                </a:cubicBezTo>
                <a:cubicBezTo>
                  <a:pt x="407002" y="626170"/>
                  <a:pt x="420446" y="631130"/>
                  <a:pt x="432774" y="638175"/>
                </a:cubicBezTo>
                <a:cubicBezTo>
                  <a:pt x="442713" y="643855"/>
                  <a:pt x="451299" y="651743"/>
                  <a:pt x="461349" y="657225"/>
                </a:cubicBezTo>
                <a:cubicBezTo>
                  <a:pt x="486280" y="670823"/>
                  <a:pt x="517469" y="675245"/>
                  <a:pt x="537549" y="695325"/>
                </a:cubicBezTo>
                <a:cubicBezTo>
                  <a:pt x="547074" y="704850"/>
                  <a:pt x="557500" y="713552"/>
                  <a:pt x="566124" y="723900"/>
                </a:cubicBezTo>
                <a:cubicBezTo>
                  <a:pt x="600181" y="764768"/>
                  <a:pt x="568213" y="743104"/>
                  <a:pt x="613749" y="781050"/>
                </a:cubicBezTo>
                <a:cubicBezTo>
                  <a:pt x="622543" y="788379"/>
                  <a:pt x="631280" y="797088"/>
                  <a:pt x="642324" y="800100"/>
                </a:cubicBezTo>
                <a:cubicBezTo>
                  <a:pt x="667020" y="806835"/>
                  <a:pt x="693124" y="806450"/>
                  <a:pt x="718524" y="809625"/>
                </a:cubicBezTo>
                <a:cubicBezTo>
                  <a:pt x="805696" y="838682"/>
                  <a:pt x="774722" y="833491"/>
                  <a:pt x="899499" y="838200"/>
                </a:cubicBezTo>
                <a:cubicBezTo>
                  <a:pt x="1026448" y="842991"/>
                  <a:pt x="1153499" y="844550"/>
                  <a:pt x="1280499" y="847725"/>
                </a:cubicBezTo>
                <a:cubicBezTo>
                  <a:pt x="1290024" y="850900"/>
                  <a:pt x="1303238" y="849080"/>
                  <a:pt x="1309074" y="857250"/>
                </a:cubicBezTo>
                <a:cubicBezTo>
                  <a:pt x="1320746" y="873590"/>
                  <a:pt x="1316985" y="897692"/>
                  <a:pt x="1328124" y="914400"/>
                </a:cubicBezTo>
                <a:lnTo>
                  <a:pt x="1347174" y="942975"/>
                </a:lnTo>
                <a:cubicBezTo>
                  <a:pt x="1368530" y="1049754"/>
                  <a:pt x="1356699" y="974411"/>
                  <a:pt x="1356699" y="1171575"/>
                </a:cubicBez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9" name="Freeform 7"/>
          <p:cNvSpPr>
            <a:spLocks/>
          </p:cNvSpPr>
          <p:nvPr/>
        </p:nvSpPr>
        <p:spPr bwMode="auto">
          <a:xfrm>
            <a:off x="4007471" y="4581178"/>
            <a:ext cx="523875" cy="723900"/>
          </a:xfrm>
          <a:custGeom>
            <a:avLst/>
            <a:gdLst>
              <a:gd name="T0" fmla="*/ 0 w 523875"/>
              <a:gd name="T1" fmla="*/ 0 h 723900"/>
              <a:gd name="T2" fmla="*/ 28575 w 523875"/>
              <a:gd name="T3" fmla="*/ 85725 h 723900"/>
              <a:gd name="T4" fmla="*/ 57150 w 523875"/>
              <a:gd name="T5" fmla="*/ 142875 h 723900"/>
              <a:gd name="T6" fmla="*/ 85725 w 523875"/>
              <a:gd name="T7" fmla="*/ 161925 h 723900"/>
              <a:gd name="T8" fmla="*/ 114300 w 523875"/>
              <a:gd name="T9" fmla="*/ 219075 h 723900"/>
              <a:gd name="T10" fmla="*/ 171450 w 523875"/>
              <a:gd name="T11" fmla="*/ 257175 h 723900"/>
              <a:gd name="T12" fmla="*/ 200025 w 523875"/>
              <a:gd name="T13" fmla="*/ 285750 h 723900"/>
              <a:gd name="T14" fmla="*/ 219075 w 523875"/>
              <a:gd name="T15" fmla="*/ 342900 h 723900"/>
              <a:gd name="T16" fmla="*/ 228600 w 523875"/>
              <a:gd name="T17" fmla="*/ 381000 h 723900"/>
              <a:gd name="T18" fmla="*/ 247650 w 523875"/>
              <a:gd name="T19" fmla="*/ 438150 h 723900"/>
              <a:gd name="T20" fmla="*/ 295275 w 523875"/>
              <a:gd name="T21" fmla="*/ 495300 h 723900"/>
              <a:gd name="T22" fmla="*/ 314325 w 523875"/>
              <a:gd name="T23" fmla="*/ 533400 h 723900"/>
              <a:gd name="T24" fmla="*/ 342900 w 523875"/>
              <a:gd name="T25" fmla="*/ 600075 h 723900"/>
              <a:gd name="T26" fmla="*/ 371475 w 523875"/>
              <a:gd name="T27" fmla="*/ 609600 h 723900"/>
              <a:gd name="T28" fmla="*/ 400050 w 523875"/>
              <a:gd name="T29" fmla="*/ 628650 h 723900"/>
              <a:gd name="T30" fmla="*/ 457200 w 523875"/>
              <a:gd name="T31" fmla="*/ 647700 h 723900"/>
              <a:gd name="T32" fmla="*/ 485775 w 523875"/>
              <a:gd name="T33" fmla="*/ 676275 h 723900"/>
              <a:gd name="T34" fmla="*/ 495300 w 523875"/>
              <a:gd name="T35" fmla="*/ 704850 h 723900"/>
              <a:gd name="T36" fmla="*/ 523875 w 523875"/>
              <a:gd name="T37" fmla="*/ 723900 h 7239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523875" h="723900">
                <a:moveTo>
                  <a:pt x="0" y="0"/>
                </a:moveTo>
                <a:lnTo>
                  <a:pt x="28575" y="85725"/>
                </a:lnTo>
                <a:cubicBezTo>
                  <a:pt x="36322" y="108966"/>
                  <a:pt x="38686" y="124411"/>
                  <a:pt x="57150" y="142875"/>
                </a:cubicBezTo>
                <a:cubicBezTo>
                  <a:pt x="65245" y="150970"/>
                  <a:pt x="76200" y="155575"/>
                  <a:pt x="85725" y="161925"/>
                </a:cubicBezTo>
                <a:cubicBezTo>
                  <a:pt x="92519" y="182308"/>
                  <a:pt x="96922" y="203869"/>
                  <a:pt x="114300" y="219075"/>
                </a:cubicBezTo>
                <a:cubicBezTo>
                  <a:pt x="131530" y="234152"/>
                  <a:pt x="152400" y="244475"/>
                  <a:pt x="171450" y="257175"/>
                </a:cubicBezTo>
                <a:cubicBezTo>
                  <a:pt x="182658" y="264647"/>
                  <a:pt x="190500" y="276225"/>
                  <a:pt x="200025" y="285750"/>
                </a:cubicBezTo>
                <a:cubicBezTo>
                  <a:pt x="206375" y="304800"/>
                  <a:pt x="214205" y="323419"/>
                  <a:pt x="219075" y="342900"/>
                </a:cubicBezTo>
                <a:cubicBezTo>
                  <a:pt x="222250" y="355600"/>
                  <a:pt x="224838" y="368461"/>
                  <a:pt x="228600" y="381000"/>
                </a:cubicBezTo>
                <a:cubicBezTo>
                  <a:pt x="234370" y="400234"/>
                  <a:pt x="233451" y="423951"/>
                  <a:pt x="247650" y="438150"/>
                </a:cubicBezTo>
                <a:cubicBezTo>
                  <a:pt x="273917" y="464417"/>
                  <a:pt x="277594" y="464358"/>
                  <a:pt x="295275" y="495300"/>
                </a:cubicBezTo>
                <a:cubicBezTo>
                  <a:pt x="302320" y="507628"/>
                  <a:pt x="309339" y="520105"/>
                  <a:pt x="314325" y="533400"/>
                </a:cubicBezTo>
                <a:cubicBezTo>
                  <a:pt x="324130" y="559547"/>
                  <a:pt x="318772" y="580772"/>
                  <a:pt x="342900" y="600075"/>
                </a:cubicBezTo>
                <a:cubicBezTo>
                  <a:pt x="350740" y="606347"/>
                  <a:pt x="362495" y="605110"/>
                  <a:pt x="371475" y="609600"/>
                </a:cubicBezTo>
                <a:cubicBezTo>
                  <a:pt x="381714" y="614720"/>
                  <a:pt x="389589" y="624001"/>
                  <a:pt x="400050" y="628650"/>
                </a:cubicBezTo>
                <a:cubicBezTo>
                  <a:pt x="418400" y="636805"/>
                  <a:pt x="457200" y="647700"/>
                  <a:pt x="457200" y="647700"/>
                </a:cubicBezTo>
                <a:cubicBezTo>
                  <a:pt x="466725" y="657225"/>
                  <a:pt x="478303" y="665067"/>
                  <a:pt x="485775" y="676275"/>
                </a:cubicBezTo>
                <a:cubicBezTo>
                  <a:pt x="491344" y="684629"/>
                  <a:pt x="489028" y="697010"/>
                  <a:pt x="495300" y="704850"/>
                </a:cubicBezTo>
                <a:cubicBezTo>
                  <a:pt x="502451" y="713789"/>
                  <a:pt x="523875" y="723900"/>
                  <a:pt x="523875" y="723900"/>
                </a:cubicBez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0" name="Freeform 9"/>
          <p:cNvSpPr>
            <a:spLocks/>
          </p:cNvSpPr>
          <p:nvPr/>
        </p:nvSpPr>
        <p:spPr bwMode="auto">
          <a:xfrm>
            <a:off x="3435971" y="3933478"/>
            <a:ext cx="1628775" cy="1323975"/>
          </a:xfrm>
          <a:custGeom>
            <a:avLst/>
            <a:gdLst>
              <a:gd name="T0" fmla="*/ 0 w 1628775"/>
              <a:gd name="T1" fmla="*/ 1323975 h 1323975"/>
              <a:gd name="T2" fmla="*/ 38100 w 1628775"/>
              <a:gd name="T3" fmla="*/ 1276350 h 1323975"/>
              <a:gd name="T4" fmla="*/ 57150 w 1628775"/>
              <a:gd name="T5" fmla="*/ 1238250 h 1323975"/>
              <a:gd name="T6" fmla="*/ 114300 w 1628775"/>
              <a:gd name="T7" fmla="*/ 1181100 h 1323975"/>
              <a:gd name="T8" fmla="*/ 142875 w 1628775"/>
              <a:gd name="T9" fmla="*/ 1152525 h 1323975"/>
              <a:gd name="T10" fmla="*/ 180975 w 1628775"/>
              <a:gd name="T11" fmla="*/ 1095375 h 1323975"/>
              <a:gd name="T12" fmla="*/ 219075 w 1628775"/>
              <a:gd name="T13" fmla="*/ 1028700 h 1323975"/>
              <a:gd name="T14" fmla="*/ 285750 w 1628775"/>
              <a:gd name="T15" fmla="*/ 1000125 h 1323975"/>
              <a:gd name="T16" fmla="*/ 323850 w 1628775"/>
              <a:gd name="T17" fmla="*/ 981075 h 1323975"/>
              <a:gd name="T18" fmla="*/ 381000 w 1628775"/>
              <a:gd name="T19" fmla="*/ 942975 h 1323975"/>
              <a:gd name="T20" fmla="*/ 419100 w 1628775"/>
              <a:gd name="T21" fmla="*/ 885825 h 1323975"/>
              <a:gd name="T22" fmla="*/ 438150 w 1628775"/>
              <a:gd name="T23" fmla="*/ 857250 h 1323975"/>
              <a:gd name="T24" fmla="*/ 447675 w 1628775"/>
              <a:gd name="T25" fmla="*/ 828675 h 1323975"/>
              <a:gd name="T26" fmla="*/ 457200 w 1628775"/>
              <a:gd name="T27" fmla="*/ 742950 h 1323975"/>
              <a:gd name="T28" fmla="*/ 466725 w 1628775"/>
              <a:gd name="T29" fmla="*/ 704850 h 1323975"/>
              <a:gd name="T30" fmla="*/ 476250 w 1628775"/>
              <a:gd name="T31" fmla="*/ 600075 h 1323975"/>
              <a:gd name="T32" fmla="*/ 495300 w 1628775"/>
              <a:gd name="T33" fmla="*/ 542925 h 1323975"/>
              <a:gd name="T34" fmla="*/ 504825 w 1628775"/>
              <a:gd name="T35" fmla="*/ 514350 h 1323975"/>
              <a:gd name="T36" fmla="*/ 533400 w 1628775"/>
              <a:gd name="T37" fmla="*/ 457200 h 1323975"/>
              <a:gd name="T38" fmla="*/ 552450 w 1628775"/>
              <a:gd name="T39" fmla="*/ 409575 h 1323975"/>
              <a:gd name="T40" fmla="*/ 600075 w 1628775"/>
              <a:gd name="T41" fmla="*/ 323850 h 1323975"/>
              <a:gd name="T42" fmla="*/ 628650 w 1628775"/>
              <a:gd name="T43" fmla="*/ 314325 h 1323975"/>
              <a:gd name="T44" fmla="*/ 676275 w 1628775"/>
              <a:gd name="T45" fmla="*/ 257175 h 1323975"/>
              <a:gd name="T46" fmla="*/ 695325 w 1628775"/>
              <a:gd name="T47" fmla="*/ 228600 h 1323975"/>
              <a:gd name="T48" fmla="*/ 723900 w 1628775"/>
              <a:gd name="T49" fmla="*/ 219075 h 1323975"/>
              <a:gd name="T50" fmla="*/ 752475 w 1628775"/>
              <a:gd name="T51" fmla="*/ 200025 h 1323975"/>
              <a:gd name="T52" fmla="*/ 771525 w 1628775"/>
              <a:gd name="T53" fmla="*/ 161925 h 1323975"/>
              <a:gd name="T54" fmla="*/ 790575 w 1628775"/>
              <a:gd name="T55" fmla="*/ 133350 h 1323975"/>
              <a:gd name="T56" fmla="*/ 819150 w 1628775"/>
              <a:gd name="T57" fmla="*/ 76200 h 1323975"/>
              <a:gd name="T58" fmla="*/ 914400 w 1628775"/>
              <a:gd name="T59" fmla="*/ 47625 h 1323975"/>
              <a:gd name="T60" fmla="*/ 1000125 w 1628775"/>
              <a:gd name="T61" fmla="*/ 0 h 1323975"/>
              <a:gd name="T62" fmla="*/ 1085850 w 1628775"/>
              <a:gd name="T63" fmla="*/ 9525 h 1323975"/>
              <a:gd name="T64" fmla="*/ 1171575 w 1628775"/>
              <a:gd name="T65" fmla="*/ 47625 h 1323975"/>
              <a:gd name="T66" fmla="*/ 1200150 w 1628775"/>
              <a:gd name="T67" fmla="*/ 57150 h 1323975"/>
              <a:gd name="T68" fmla="*/ 1219200 w 1628775"/>
              <a:gd name="T69" fmla="*/ 85725 h 1323975"/>
              <a:gd name="T70" fmla="*/ 1247775 w 1628775"/>
              <a:gd name="T71" fmla="*/ 142875 h 1323975"/>
              <a:gd name="T72" fmla="*/ 1276350 w 1628775"/>
              <a:gd name="T73" fmla="*/ 152400 h 1323975"/>
              <a:gd name="T74" fmla="*/ 1333500 w 1628775"/>
              <a:gd name="T75" fmla="*/ 200025 h 1323975"/>
              <a:gd name="T76" fmla="*/ 1390650 w 1628775"/>
              <a:gd name="T77" fmla="*/ 295275 h 1323975"/>
              <a:gd name="T78" fmla="*/ 1400175 w 1628775"/>
              <a:gd name="T79" fmla="*/ 323850 h 1323975"/>
              <a:gd name="T80" fmla="*/ 1428750 w 1628775"/>
              <a:gd name="T81" fmla="*/ 342900 h 1323975"/>
              <a:gd name="T82" fmla="*/ 1495425 w 1628775"/>
              <a:gd name="T83" fmla="*/ 428625 h 1323975"/>
              <a:gd name="T84" fmla="*/ 1533525 w 1628775"/>
              <a:gd name="T85" fmla="*/ 485775 h 1323975"/>
              <a:gd name="T86" fmla="*/ 1562100 w 1628775"/>
              <a:gd name="T87" fmla="*/ 590550 h 1323975"/>
              <a:gd name="T88" fmla="*/ 1571625 w 1628775"/>
              <a:gd name="T89" fmla="*/ 619125 h 1323975"/>
              <a:gd name="T90" fmla="*/ 1628775 w 1628775"/>
              <a:gd name="T91" fmla="*/ 723900 h 1323975"/>
              <a:gd name="T92" fmla="*/ 1628775 w 1628775"/>
              <a:gd name="T93" fmla="*/ 857250 h 1323975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628775" h="1323975">
                <a:moveTo>
                  <a:pt x="0" y="1323975"/>
                </a:moveTo>
                <a:cubicBezTo>
                  <a:pt x="12700" y="1308100"/>
                  <a:pt x="26823" y="1293266"/>
                  <a:pt x="38100" y="1276350"/>
                </a:cubicBezTo>
                <a:cubicBezTo>
                  <a:pt x="45976" y="1264536"/>
                  <a:pt x="48280" y="1249338"/>
                  <a:pt x="57150" y="1238250"/>
                </a:cubicBezTo>
                <a:cubicBezTo>
                  <a:pt x="73980" y="1217213"/>
                  <a:pt x="95250" y="1200150"/>
                  <a:pt x="114300" y="1181100"/>
                </a:cubicBezTo>
                <a:cubicBezTo>
                  <a:pt x="123825" y="1171575"/>
                  <a:pt x="135403" y="1163733"/>
                  <a:pt x="142875" y="1152525"/>
                </a:cubicBezTo>
                <a:cubicBezTo>
                  <a:pt x="155575" y="1133475"/>
                  <a:pt x="170736" y="1115853"/>
                  <a:pt x="180975" y="1095375"/>
                </a:cubicBezTo>
                <a:cubicBezTo>
                  <a:pt x="188446" y="1080434"/>
                  <a:pt x="205612" y="1042163"/>
                  <a:pt x="219075" y="1028700"/>
                </a:cubicBezTo>
                <a:cubicBezTo>
                  <a:pt x="246099" y="1001676"/>
                  <a:pt x="250774" y="1013241"/>
                  <a:pt x="285750" y="1000125"/>
                </a:cubicBezTo>
                <a:cubicBezTo>
                  <a:pt x="299045" y="995139"/>
                  <a:pt x="311674" y="988380"/>
                  <a:pt x="323850" y="981075"/>
                </a:cubicBezTo>
                <a:cubicBezTo>
                  <a:pt x="343483" y="969295"/>
                  <a:pt x="381000" y="942975"/>
                  <a:pt x="381000" y="942975"/>
                </a:cubicBezTo>
                <a:lnTo>
                  <a:pt x="419100" y="885825"/>
                </a:lnTo>
                <a:cubicBezTo>
                  <a:pt x="425450" y="876300"/>
                  <a:pt x="434530" y="868110"/>
                  <a:pt x="438150" y="857250"/>
                </a:cubicBezTo>
                <a:lnTo>
                  <a:pt x="447675" y="828675"/>
                </a:lnTo>
                <a:cubicBezTo>
                  <a:pt x="450850" y="800100"/>
                  <a:pt x="452828" y="771367"/>
                  <a:pt x="457200" y="742950"/>
                </a:cubicBezTo>
                <a:cubicBezTo>
                  <a:pt x="459191" y="730011"/>
                  <a:pt x="464995" y="717826"/>
                  <a:pt x="466725" y="704850"/>
                </a:cubicBezTo>
                <a:cubicBezTo>
                  <a:pt x="471360" y="670089"/>
                  <a:pt x="470156" y="634610"/>
                  <a:pt x="476250" y="600075"/>
                </a:cubicBezTo>
                <a:cubicBezTo>
                  <a:pt x="479740" y="580300"/>
                  <a:pt x="488950" y="561975"/>
                  <a:pt x="495300" y="542925"/>
                </a:cubicBezTo>
                <a:cubicBezTo>
                  <a:pt x="498475" y="533400"/>
                  <a:pt x="499256" y="522704"/>
                  <a:pt x="504825" y="514350"/>
                </a:cubicBezTo>
                <a:cubicBezTo>
                  <a:pt x="533727" y="470998"/>
                  <a:pt x="516499" y="502269"/>
                  <a:pt x="533400" y="457200"/>
                </a:cubicBezTo>
                <a:cubicBezTo>
                  <a:pt x="539403" y="441191"/>
                  <a:pt x="546607" y="425643"/>
                  <a:pt x="552450" y="409575"/>
                </a:cubicBezTo>
                <a:cubicBezTo>
                  <a:pt x="568355" y="365837"/>
                  <a:pt x="562268" y="349054"/>
                  <a:pt x="600075" y="323850"/>
                </a:cubicBezTo>
                <a:cubicBezTo>
                  <a:pt x="608429" y="318281"/>
                  <a:pt x="619125" y="317500"/>
                  <a:pt x="628650" y="314325"/>
                </a:cubicBezTo>
                <a:cubicBezTo>
                  <a:pt x="675948" y="243379"/>
                  <a:pt x="615159" y="330514"/>
                  <a:pt x="676275" y="257175"/>
                </a:cubicBezTo>
                <a:cubicBezTo>
                  <a:pt x="683604" y="248381"/>
                  <a:pt x="686386" y="235751"/>
                  <a:pt x="695325" y="228600"/>
                </a:cubicBezTo>
                <a:cubicBezTo>
                  <a:pt x="703165" y="222328"/>
                  <a:pt x="714920" y="223565"/>
                  <a:pt x="723900" y="219075"/>
                </a:cubicBezTo>
                <a:cubicBezTo>
                  <a:pt x="734139" y="213955"/>
                  <a:pt x="742950" y="206375"/>
                  <a:pt x="752475" y="200025"/>
                </a:cubicBezTo>
                <a:cubicBezTo>
                  <a:pt x="758825" y="187325"/>
                  <a:pt x="764480" y="174253"/>
                  <a:pt x="771525" y="161925"/>
                </a:cubicBezTo>
                <a:cubicBezTo>
                  <a:pt x="777205" y="151986"/>
                  <a:pt x="785455" y="143589"/>
                  <a:pt x="790575" y="133350"/>
                </a:cubicBezTo>
                <a:cubicBezTo>
                  <a:pt x="799539" y="115421"/>
                  <a:pt x="799297" y="88608"/>
                  <a:pt x="819150" y="76200"/>
                </a:cubicBezTo>
                <a:cubicBezTo>
                  <a:pt x="834610" y="66538"/>
                  <a:pt x="892094" y="53201"/>
                  <a:pt x="914400" y="47625"/>
                </a:cubicBezTo>
                <a:cubicBezTo>
                  <a:pt x="979904" y="3956"/>
                  <a:pt x="949830" y="16765"/>
                  <a:pt x="1000125" y="0"/>
                </a:cubicBezTo>
                <a:cubicBezTo>
                  <a:pt x="1028700" y="3175"/>
                  <a:pt x="1057657" y="3886"/>
                  <a:pt x="1085850" y="9525"/>
                </a:cubicBezTo>
                <a:cubicBezTo>
                  <a:pt x="1167762" y="25907"/>
                  <a:pt x="1118367" y="21021"/>
                  <a:pt x="1171575" y="47625"/>
                </a:cubicBezTo>
                <a:cubicBezTo>
                  <a:pt x="1180555" y="52115"/>
                  <a:pt x="1190625" y="53975"/>
                  <a:pt x="1200150" y="57150"/>
                </a:cubicBezTo>
                <a:cubicBezTo>
                  <a:pt x="1206500" y="66675"/>
                  <a:pt x="1214080" y="75486"/>
                  <a:pt x="1219200" y="85725"/>
                </a:cubicBezTo>
                <a:cubicBezTo>
                  <a:pt x="1230704" y="108732"/>
                  <a:pt x="1225027" y="124677"/>
                  <a:pt x="1247775" y="142875"/>
                </a:cubicBezTo>
                <a:cubicBezTo>
                  <a:pt x="1255615" y="149147"/>
                  <a:pt x="1267370" y="147910"/>
                  <a:pt x="1276350" y="152400"/>
                </a:cubicBezTo>
                <a:cubicBezTo>
                  <a:pt x="1296362" y="162406"/>
                  <a:pt x="1320095" y="182790"/>
                  <a:pt x="1333500" y="200025"/>
                </a:cubicBezTo>
                <a:cubicBezTo>
                  <a:pt x="1355045" y="227726"/>
                  <a:pt x="1376512" y="262287"/>
                  <a:pt x="1390650" y="295275"/>
                </a:cubicBezTo>
                <a:cubicBezTo>
                  <a:pt x="1394605" y="304503"/>
                  <a:pt x="1393903" y="316010"/>
                  <a:pt x="1400175" y="323850"/>
                </a:cubicBezTo>
                <a:cubicBezTo>
                  <a:pt x="1407326" y="332789"/>
                  <a:pt x="1419225" y="336550"/>
                  <a:pt x="1428750" y="342900"/>
                </a:cubicBezTo>
                <a:cubicBezTo>
                  <a:pt x="1474322" y="411258"/>
                  <a:pt x="1450661" y="383861"/>
                  <a:pt x="1495425" y="428625"/>
                </a:cubicBezTo>
                <a:cubicBezTo>
                  <a:pt x="1526937" y="523160"/>
                  <a:pt x="1474067" y="378751"/>
                  <a:pt x="1533525" y="485775"/>
                </a:cubicBezTo>
                <a:cubicBezTo>
                  <a:pt x="1552102" y="519213"/>
                  <a:pt x="1553146" y="554734"/>
                  <a:pt x="1562100" y="590550"/>
                </a:cubicBezTo>
                <a:cubicBezTo>
                  <a:pt x="1564535" y="600290"/>
                  <a:pt x="1567135" y="610145"/>
                  <a:pt x="1571625" y="619125"/>
                </a:cubicBezTo>
                <a:cubicBezTo>
                  <a:pt x="1589005" y="653885"/>
                  <a:pt x="1628775" y="680733"/>
                  <a:pt x="1628775" y="723900"/>
                </a:cubicBezTo>
                <a:lnTo>
                  <a:pt x="1628775" y="857250"/>
                </a:ln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1" name="Freeform 10"/>
          <p:cNvSpPr>
            <a:spLocks/>
          </p:cNvSpPr>
          <p:nvPr/>
        </p:nvSpPr>
        <p:spPr bwMode="auto">
          <a:xfrm>
            <a:off x="3902696" y="3342928"/>
            <a:ext cx="895350" cy="361950"/>
          </a:xfrm>
          <a:custGeom>
            <a:avLst/>
            <a:gdLst>
              <a:gd name="T0" fmla="*/ 895393 w 895393"/>
              <a:gd name="T1" fmla="*/ 161925 h 361950"/>
              <a:gd name="T2" fmla="*/ 838243 w 895393"/>
              <a:gd name="T3" fmla="*/ 142875 h 361950"/>
              <a:gd name="T4" fmla="*/ 809668 w 895393"/>
              <a:gd name="T5" fmla="*/ 123825 h 361950"/>
              <a:gd name="T6" fmla="*/ 771568 w 895393"/>
              <a:gd name="T7" fmla="*/ 114300 h 361950"/>
              <a:gd name="T8" fmla="*/ 742993 w 895393"/>
              <a:gd name="T9" fmla="*/ 104775 h 361950"/>
              <a:gd name="T10" fmla="*/ 695368 w 895393"/>
              <a:gd name="T11" fmla="*/ 47625 h 361950"/>
              <a:gd name="T12" fmla="*/ 638218 w 895393"/>
              <a:gd name="T13" fmla="*/ 28575 h 361950"/>
              <a:gd name="T14" fmla="*/ 609643 w 895393"/>
              <a:gd name="T15" fmla="*/ 19050 h 361950"/>
              <a:gd name="T16" fmla="*/ 581068 w 895393"/>
              <a:gd name="T17" fmla="*/ 9525 h 361950"/>
              <a:gd name="T18" fmla="*/ 552493 w 895393"/>
              <a:gd name="T19" fmla="*/ 0 h 361950"/>
              <a:gd name="T20" fmla="*/ 361993 w 895393"/>
              <a:gd name="T21" fmla="*/ 9525 h 361950"/>
              <a:gd name="T22" fmla="*/ 333418 w 895393"/>
              <a:gd name="T23" fmla="*/ 19050 h 361950"/>
              <a:gd name="T24" fmla="*/ 314368 w 895393"/>
              <a:gd name="T25" fmla="*/ 76200 h 361950"/>
              <a:gd name="T26" fmla="*/ 304843 w 895393"/>
              <a:gd name="T27" fmla="*/ 114300 h 361950"/>
              <a:gd name="T28" fmla="*/ 276268 w 895393"/>
              <a:gd name="T29" fmla="*/ 133350 h 361950"/>
              <a:gd name="T30" fmla="*/ 219118 w 895393"/>
              <a:gd name="T31" fmla="*/ 180975 h 361950"/>
              <a:gd name="T32" fmla="*/ 171493 w 895393"/>
              <a:gd name="T33" fmla="*/ 238125 h 361950"/>
              <a:gd name="T34" fmla="*/ 114343 w 895393"/>
              <a:gd name="T35" fmla="*/ 257175 h 361950"/>
              <a:gd name="T36" fmla="*/ 38143 w 895393"/>
              <a:gd name="T37" fmla="*/ 276225 h 361950"/>
              <a:gd name="T38" fmla="*/ 9568 w 895393"/>
              <a:gd name="T39" fmla="*/ 295275 h 361950"/>
              <a:gd name="T40" fmla="*/ 43 w 895393"/>
              <a:gd name="T41" fmla="*/ 361950 h 36195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895393" h="361950">
                <a:moveTo>
                  <a:pt x="895393" y="161925"/>
                </a:moveTo>
                <a:cubicBezTo>
                  <a:pt x="876343" y="155575"/>
                  <a:pt x="856593" y="151030"/>
                  <a:pt x="838243" y="142875"/>
                </a:cubicBezTo>
                <a:cubicBezTo>
                  <a:pt x="827782" y="138226"/>
                  <a:pt x="820190" y="128334"/>
                  <a:pt x="809668" y="123825"/>
                </a:cubicBezTo>
                <a:cubicBezTo>
                  <a:pt x="797636" y="118668"/>
                  <a:pt x="784155" y="117896"/>
                  <a:pt x="771568" y="114300"/>
                </a:cubicBezTo>
                <a:cubicBezTo>
                  <a:pt x="761914" y="111542"/>
                  <a:pt x="752518" y="107950"/>
                  <a:pt x="742993" y="104775"/>
                </a:cubicBezTo>
                <a:cubicBezTo>
                  <a:pt x="731136" y="86990"/>
                  <a:pt x="714781" y="58410"/>
                  <a:pt x="695368" y="47625"/>
                </a:cubicBezTo>
                <a:cubicBezTo>
                  <a:pt x="677815" y="37873"/>
                  <a:pt x="657268" y="34925"/>
                  <a:pt x="638218" y="28575"/>
                </a:cubicBezTo>
                <a:lnTo>
                  <a:pt x="609643" y="19050"/>
                </a:lnTo>
                <a:lnTo>
                  <a:pt x="581068" y="9525"/>
                </a:lnTo>
                <a:lnTo>
                  <a:pt x="552493" y="0"/>
                </a:lnTo>
                <a:cubicBezTo>
                  <a:pt x="488993" y="3175"/>
                  <a:pt x="425333" y="4017"/>
                  <a:pt x="361993" y="9525"/>
                </a:cubicBezTo>
                <a:cubicBezTo>
                  <a:pt x="351991" y="10395"/>
                  <a:pt x="339254" y="10880"/>
                  <a:pt x="333418" y="19050"/>
                </a:cubicBezTo>
                <a:cubicBezTo>
                  <a:pt x="321746" y="35390"/>
                  <a:pt x="320718" y="57150"/>
                  <a:pt x="314368" y="76200"/>
                </a:cubicBezTo>
                <a:cubicBezTo>
                  <a:pt x="310228" y="88619"/>
                  <a:pt x="312105" y="103408"/>
                  <a:pt x="304843" y="114300"/>
                </a:cubicBezTo>
                <a:cubicBezTo>
                  <a:pt x="298493" y="123825"/>
                  <a:pt x="285062" y="126021"/>
                  <a:pt x="276268" y="133350"/>
                </a:cubicBezTo>
                <a:cubicBezTo>
                  <a:pt x="202929" y="194466"/>
                  <a:pt x="290064" y="133677"/>
                  <a:pt x="219118" y="180975"/>
                </a:cubicBezTo>
                <a:cubicBezTo>
                  <a:pt x="207261" y="198760"/>
                  <a:pt x="190906" y="227340"/>
                  <a:pt x="171493" y="238125"/>
                </a:cubicBezTo>
                <a:cubicBezTo>
                  <a:pt x="153940" y="247877"/>
                  <a:pt x="133393" y="250825"/>
                  <a:pt x="114343" y="257175"/>
                </a:cubicBezTo>
                <a:cubicBezTo>
                  <a:pt x="70409" y="271820"/>
                  <a:pt x="95613" y="264731"/>
                  <a:pt x="38143" y="276225"/>
                </a:cubicBezTo>
                <a:cubicBezTo>
                  <a:pt x="28618" y="282575"/>
                  <a:pt x="15248" y="285336"/>
                  <a:pt x="9568" y="295275"/>
                </a:cubicBezTo>
                <a:cubicBezTo>
                  <a:pt x="-1202" y="314123"/>
                  <a:pt x="43" y="340440"/>
                  <a:pt x="43" y="361950"/>
                </a:cubicBez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2" name="Freeform 11"/>
          <p:cNvSpPr>
            <a:spLocks/>
          </p:cNvSpPr>
          <p:nvPr/>
        </p:nvSpPr>
        <p:spPr bwMode="auto">
          <a:xfrm>
            <a:off x="3902696" y="3676303"/>
            <a:ext cx="209550" cy="571500"/>
          </a:xfrm>
          <a:custGeom>
            <a:avLst/>
            <a:gdLst>
              <a:gd name="T0" fmla="*/ 0 w 209550"/>
              <a:gd name="T1" fmla="*/ 0 h 571500"/>
              <a:gd name="T2" fmla="*/ 28575 w 209550"/>
              <a:gd name="T3" fmla="*/ 257175 h 571500"/>
              <a:gd name="T4" fmla="*/ 38100 w 209550"/>
              <a:gd name="T5" fmla="*/ 285750 h 571500"/>
              <a:gd name="T6" fmla="*/ 47625 w 209550"/>
              <a:gd name="T7" fmla="*/ 314325 h 571500"/>
              <a:gd name="T8" fmla="*/ 123825 w 209550"/>
              <a:gd name="T9" fmla="*/ 390525 h 571500"/>
              <a:gd name="T10" fmla="*/ 152400 w 209550"/>
              <a:gd name="T11" fmla="*/ 409575 h 571500"/>
              <a:gd name="T12" fmla="*/ 171450 w 209550"/>
              <a:gd name="T13" fmla="*/ 447675 h 571500"/>
              <a:gd name="T14" fmla="*/ 180975 w 209550"/>
              <a:gd name="T15" fmla="*/ 485775 h 571500"/>
              <a:gd name="T16" fmla="*/ 200025 w 209550"/>
              <a:gd name="T17" fmla="*/ 542925 h 571500"/>
              <a:gd name="T18" fmla="*/ 209550 w 209550"/>
              <a:gd name="T19" fmla="*/ 571500 h 5715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09550" h="571500">
                <a:moveTo>
                  <a:pt x="0" y="0"/>
                </a:moveTo>
                <a:cubicBezTo>
                  <a:pt x="10480" y="220083"/>
                  <a:pt x="-11583" y="136700"/>
                  <a:pt x="28575" y="257175"/>
                </a:cubicBezTo>
                <a:lnTo>
                  <a:pt x="38100" y="285750"/>
                </a:lnTo>
                <a:cubicBezTo>
                  <a:pt x="41275" y="295275"/>
                  <a:pt x="43135" y="305345"/>
                  <a:pt x="47625" y="314325"/>
                </a:cubicBezTo>
                <a:cubicBezTo>
                  <a:pt x="76914" y="372903"/>
                  <a:pt x="54861" y="344549"/>
                  <a:pt x="123825" y="390525"/>
                </a:cubicBezTo>
                <a:lnTo>
                  <a:pt x="152400" y="409575"/>
                </a:lnTo>
                <a:cubicBezTo>
                  <a:pt x="158750" y="422275"/>
                  <a:pt x="166464" y="434380"/>
                  <a:pt x="171450" y="447675"/>
                </a:cubicBezTo>
                <a:cubicBezTo>
                  <a:pt x="176047" y="459932"/>
                  <a:pt x="177213" y="473236"/>
                  <a:pt x="180975" y="485775"/>
                </a:cubicBezTo>
                <a:cubicBezTo>
                  <a:pt x="186745" y="505009"/>
                  <a:pt x="193675" y="523875"/>
                  <a:pt x="200025" y="542925"/>
                </a:cubicBezTo>
                <a:lnTo>
                  <a:pt x="209550" y="571500"/>
                </a:ln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" name="Freeform 12"/>
          <p:cNvSpPr>
            <a:spLocks/>
          </p:cNvSpPr>
          <p:nvPr/>
        </p:nvSpPr>
        <p:spPr bwMode="auto">
          <a:xfrm>
            <a:off x="4521821" y="3531841"/>
            <a:ext cx="1295400" cy="1068387"/>
          </a:xfrm>
          <a:custGeom>
            <a:avLst/>
            <a:gdLst>
              <a:gd name="T0" fmla="*/ 0 w 1295717"/>
              <a:gd name="T1" fmla="*/ 345064 h 1068964"/>
              <a:gd name="T2" fmla="*/ 57150 w 1295717"/>
              <a:gd name="T3" fmla="*/ 316489 h 1068964"/>
              <a:gd name="T4" fmla="*/ 114300 w 1295717"/>
              <a:gd name="T5" fmla="*/ 287914 h 1068964"/>
              <a:gd name="T6" fmla="*/ 238125 w 1295717"/>
              <a:gd name="T7" fmla="*/ 316489 h 1068964"/>
              <a:gd name="T8" fmla="*/ 266700 w 1295717"/>
              <a:gd name="T9" fmla="*/ 306964 h 1068964"/>
              <a:gd name="T10" fmla="*/ 276225 w 1295717"/>
              <a:gd name="T11" fmla="*/ 278389 h 1068964"/>
              <a:gd name="T12" fmla="*/ 285750 w 1295717"/>
              <a:gd name="T13" fmla="*/ 221239 h 1068964"/>
              <a:gd name="T14" fmla="*/ 304800 w 1295717"/>
              <a:gd name="T15" fmla="*/ 154564 h 1068964"/>
              <a:gd name="T16" fmla="*/ 295275 w 1295717"/>
              <a:gd name="T17" fmla="*/ 30739 h 1068964"/>
              <a:gd name="T18" fmla="*/ 285750 w 1295717"/>
              <a:gd name="T19" fmla="*/ 2164 h 1068964"/>
              <a:gd name="T20" fmla="*/ 323850 w 1295717"/>
              <a:gd name="T21" fmla="*/ 11689 h 1068964"/>
              <a:gd name="T22" fmla="*/ 381000 w 1295717"/>
              <a:gd name="T23" fmla="*/ 30739 h 1068964"/>
              <a:gd name="T24" fmla="*/ 400050 w 1295717"/>
              <a:gd name="T25" fmla="*/ 59314 h 1068964"/>
              <a:gd name="T26" fmla="*/ 419100 w 1295717"/>
              <a:gd name="T27" fmla="*/ 116464 h 1068964"/>
              <a:gd name="T28" fmla="*/ 447675 w 1295717"/>
              <a:gd name="T29" fmla="*/ 135514 h 1068964"/>
              <a:gd name="T30" fmla="*/ 485775 w 1295717"/>
              <a:gd name="T31" fmla="*/ 221239 h 1068964"/>
              <a:gd name="T32" fmla="*/ 495300 w 1295717"/>
              <a:gd name="T33" fmla="*/ 249814 h 1068964"/>
              <a:gd name="T34" fmla="*/ 552450 w 1295717"/>
              <a:gd name="T35" fmla="*/ 335539 h 1068964"/>
              <a:gd name="T36" fmla="*/ 571500 w 1295717"/>
              <a:gd name="T37" fmla="*/ 364114 h 1068964"/>
              <a:gd name="T38" fmla="*/ 600075 w 1295717"/>
              <a:gd name="T39" fmla="*/ 383164 h 1068964"/>
              <a:gd name="T40" fmla="*/ 638175 w 1295717"/>
              <a:gd name="T41" fmla="*/ 421264 h 1068964"/>
              <a:gd name="T42" fmla="*/ 695325 w 1295717"/>
              <a:gd name="T43" fmla="*/ 478414 h 1068964"/>
              <a:gd name="T44" fmla="*/ 752475 w 1295717"/>
              <a:gd name="T45" fmla="*/ 516514 h 1068964"/>
              <a:gd name="T46" fmla="*/ 781050 w 1295717"/>
              <a:gd name="T47" fmla="*/ 535564 h 1068964"/>
              <a:gd name="T48" fmla="*/ 819150 w 1295717"/>
              <a:gd name="T49" fmla="*/ 592714 h 1068964"/>
              <a:gd name="T50" fmla="*/ 847725 w 1295717"/>
              <a:gd name="T51" fmla="*/ 659389 h 1068964"/>
              <a:gd name="T52" fmla="*/ 876300 w 1295717"/>
              <a:gd name="T53" fmla="*/ 687964 h 1068964"/>
              <a:gd name="T54" fmla="*/ 933450 w 1295717"/>
              <a:gd name="T55" fmla="*/ 726064 h 1068964"/>
              <a:gd name="T56" fmla="*/ 952500 w 1295717"/>
              <a:gd name="T57" fmla="*/ 754639 h 1068964"/>
              <a:gd name="T58" fmla="*/ 981075 w 1295717"/>
              <a:gd name="T59" fmla="*/ 783214 h 1068964"/>
              <a:gd name="T60" fmla="*/ 1009650 w 1295717"/>
              <a:gd name="T61" fmla="*/ 840364 h 1068964"/>
              <a:gd name="T62" fmla="*/ 1104900 w 1295717"/>
              <a:gd name="T63" fmla="*/ 878464 h 1068964"/>
              <a:gd name="T64" fmla="*/ 1133475 w 1295717"/>
              <a:gd name="T65" fmla="*/ 897514 h 1068964"/>
              <a:gd name="T66" fmla="*/ 1171575 w 1295717"/>
              <a:gd name="T67" fmla="*/ 945139 h 1068964"/>
              <a:gd name="T68" fmla="*/ 1219200 w 1295717"/>
              <a:gd name="T69" fmla="*/ 992764 h 1068964"/>
              <a:gd name="T70" fmla="*/ 1238250 w 1295717"/>
              <a:gd name="T71" fmla="*/ 1021339 h 1068964"/>
              <a:gd name="T72" fmla="*/ 1285875 w 1295717"/>
              <a:gd name="T73" fmla="*/ 1068964 h 1068964"/>
              <a:gd name="T74" fmla="*/ 1295400 w 1295717"/>
              <a:gd name="T75" fmla="*/ 1011814 h 10689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295717" h="1068964">
                <a:moveTo>
                  <a:pt x="0" y="345064"/>
                </a:moveTo>
                <a:cubicBezTo>
                  <a:pt x="19050" y="335539"/>
                  <a:pt x="37687" y="325139"/>
                  <a:pt x="57150" y="316489"/>
                </a:cubicBezTo>
                <a:cubicBezTo>
                  <a:pt x="116303" y="290199"/>
                  <a:pt x="54890" y="327521"/>
                  <a:pt x="114300" y="287914"/>
                </a:cubicBezTo>
                <a:cubicBezTo>
                  <a:pt x="219395" y="308933"/>
                  <a:pt x="178833" y="296725"/>
                  <a:pt x="238125" y="316489"/>
                </a:cubicBezTo>
                <a:cubicBezTo>
                  <a:pt x="247650" y="313314"/>
                  <a:pt x="259600" y="314064"/>
                  <a:pt x="266700" y="306964"/>
                </a:cubicBezTo>
                <a:cubicBezTo>
                  <a:pt x="273800" y="299864"/>
                  <a:pt x="274047" y="288190"/>
                  <a:pt x="276225" y="278389"/>
                </a:cubicBezTo>
                <a:cubicBezTo>
                  <a:pt x="280415" y="259536"/>
                  <a:pt x="281962" y="240177"/>
                  <a:pt x="285750" y="221239"/>
                </a:cubicBezTo>
                <a:cubicBezTo>
                  <a:pt x="291730" y="191339"/>
                  <a:pt x="295722" y="181799"/>
                  <a:pt x="304800" y="154564"/>
                </a:cubicBezTo>
                <a:cubicBezTo>
                  <a:pt x="301625" y="113289"/>
                  <a:pt x="300410" y="71816"/>
                  <a:pt x="295275" y="30739"/>
                </a:cubicBezTo>
                <a:cubicBezTo>
                  <a:pt x="294030" y="20776"/>
                  <a:pt x="277396" y="7733"/>
                  <a:pt x="285750" y="2164"/>
                </a:cubicBezTo>
                <a:cubicBezTo>
                  <a:pt x="296642" y="-5098"/>
                  <a:pt x="311311" y="7927"/>
                  <a:pt x="323850" y="11689"/>
                </a:cubicBezTo>
                <a:cubicBezTo>
                  <a:pt x="343084" y="17459"/>
                  <a:pt x="381000" y="30739"/>
                  <a:pt x="381000" y="30739"/>
                </a:cubicBezTo>
                <a:cubicBezTo>
                  <a:pt x="387350" y="40264"/>
                  <a:pt x="395401" y="48853"/>
                  <a:pt x="400050" y="59314"/>
                </a:cubicBezTo>
                <a:cubicBezTo>
                  <a:pt x="408205" y="77664"/>
                  <a:pt x="402392" y="105325"/>
                  <a:pt x="419100" y="116464"/>
                </a:cubicBezTo>
                <a:lnTo>
                  <a:pt x="447675" y="135514"/>
                </a:lnTo>
                <a:cubicBezTo>
                  <a:pt x="477864" y="180797"/>
                  <a:pt x="463105" y="153229"/>
                  <a:pt x="485775" y="221239"/>
                </a:cubicBezTo>
                <a:cubicBezTo>
                  <a:pt x="488950" y="230764"/>
                  <a:pt x="489731" y="241460"/>
                  <a:pt x="495300" y="249814"/>
                </a:cubicBezTo>
                <a:lnTo>
                  <a:pt x="552450" y="335539"/>
                </a:lnTo>
                <a:cubicBezTo>
                  <a:pt x="558800" y="345064"/>
                  <a:pt x="561975" y="357764"/>
                  <a:pt x="571500" y="364114"/>
                </a:cubicBezTo>
                <a:lnTo>
                  <a:pt x="600075" y="383164"/>
                </a:lnTo>
                <a:cubicBezTo>
                  <a:pt x="620395" y="444124"/>
                  <a:pt x="592455" y="385704"/>
                  <a:pt x="638175" y="421264"/>
                </a:cubicBezTo>
                <a:cubicBezTo>
                  <a:pt x="659441" y="437804"/>
                  <a:pt x="672909" y="463470"/>
                  <a:pt x="695325" y="478414"/>
                </a:cubicBezTo>
                <a:lnTo>
                  <a:pt x="752475" y="516514"/>
                </a:lnTo>
                <a:lnTo>
                  <a:pt x="781050" y="535564"/>
                </a:lnTo>
                <a:cubicBezTo>
                  <a:pt x="793750" y="554614"/>
                  <a:pt x="811910" y="570994"/>
                  <a:pt x="819150" y="592714"/>
                </a:cubicBezTo>
                <a:cubicBezTo>
                  <a:pt x="826923" y="616033"/>
                  <a:pt x="833012" y="638791"/>
                  <a:pt x="847725" y="659389"/>
                </a:cubicBezTo>
                <a:cubicBezTo>
                  <a:pt x="855555" y="670350"/>
                  <a:pt x="865667" y="679694"/>
                  <a:pt x="876300" y="687964"/>
                </a:cubicBezTo>
                <a:cubicBezTo>
                  <a:pt x="894372" y="702020"/>
                  <a:pt x="933450" y="726064"/>
                  <a:pt x="933450" y="726064"/>
                </a:cubicBezTo>
                <a:cubicBezTo>
                  <a:pt x="939800" y="735589"/>
                  <a:pt x="945171" y="745845"/>
                  <a:pt x="952500" y="754639"/>
                </a:cubicBezTo>
                <a:cubicBezTo>
                  <a:pt x="961124" y="764987"/>
                  <a:pt x="973603" y="772006"/>
                  <a:pt x="981075" y="783214"/>
                </a:cubicBezTo>
                <a:cubicBezTo>
                  <a:pt x="1002204" y="814907"/>
                  <a:pt x="975928" y="812262"/>
                  <a:pt x="1009650" y="840364"/>
                </a:cubicBezTo>
                <a:cubicBezTo>
                  <a:pt x="1053462" y="876874"/>
                  <a:pt x="1051602" y="842932"/>
                  <a:pt x="1104900" y="878464"/>
                </a:cubicBezTo>
                <a:lnTo>
                  <a:pt x="1133475" y="897514"/>
                </a:lnTo>
                <a:cubicBezTo>
                  <a:pt x="1152018" y="953144"/>
                  <a:pt x="1128491" y="902055"/>
                  <a:pt x="1171575" y="945139"/>
                </a:cubicBezTo>
                <a:cubicBezTo>
                  <a:pt x="1235075" y="1008639"/>
                  <a:pt x="1143000" y="941964"/>
                  <a:pt x="1219200" y="992764"/>
                </a:cubicBezTo>
                <a:cubicBezTo>
                  <a:pt x="1225550" y="1002289"/>
                  <a:pt x="1230155" y="1013244"/>
                  <a:pt x="1238250" y="1021339"/>
                </a:cubicBezTo>
                <a:cubicBezTo>
                  <a:pt x="1301750" y="1084839"/>
                  <a:pt x="1235075" y="992764"/>
                  <a:pt x="1285875" y="1068964"/>
                </a:cubicBezTo>
                <a:cubicBezTo>
                  <a:pt x="1298412" y="1031353"/>
                  <a:pt x="1295400" y="1050429"/>
                  <a:pt x="1295400" y="1011814"/>
                </a:cubicBez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4" name="Freeform 13"/>
          <p:cNvSpPr>
            <a:spLocks/>
          </p:cNvSpPr>
          <p:nvPr/>
        </p:nvSpPr>
        <p:spPr bwMode="auto">
          <a:xfrm>
            <a:off x="4483721" y="3876328"/>
            <a:ext cx="115888" cy="136525"/>
          </a:xfrm>
          <a:custGeom>
            <a:avLst/>
            <a:gdLst>
              <a:gd name="T0" fmla="*/ 86109 w 116377"/>
              <a:gd name="T1" fmla="*/ 0 h 136268"/>
              <a:gd name="T2" fmla="*/ 9909 w 116377"/>
              <a:gd name="T3" fmla="*/ 38100 h 136268"/>
              <a:gd name="T4" fmla="*/ 384 w 116377"/>
              <a:gd name="T5" fmla="*/ 76200 h 136268"/>
              <a:gd name="T6" fmla="*/ 9909 w 116377"/>
              <a:gd name="T7" fmla="*/ 133350 h 136268"/>
              <a:gd name="T8" fmla="*/ 114684 w 116377"/>
              <a:gd name="T9" fmla="*/ 104775 h 136268"/>
              <a:gd name="T10" fmla="*/ 114684 w 116377"/>
              <a:gd name="T11" fmla="*/ 85725 h 1362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6377" h="136268">
                <a:moveTo>
                  <a:pt x="86109" y="0"/>
                </a:moveTo>
                <a:cubicBezTo>
                  <a:pt x="76285" y="3930"/>
                  <a:pt x="20285" y="22536"/>
                  <a:pt x="9909" y="38100"/>
                </a:cubicBezTo>
                <a:cubicBezTo>
                  <a:pt x="2647" y="48992"/>
                  <a:pt x="3559" y="63500"/>
                  <a:pt x="384" y="76200"/>
                </a:cubicBezTo>
                <a:cubicBezTo>
                  <a:pt x="3559" y="95250"/>
                  <a:pt x="-6973" y="123971"/>
                  <a:pt x="9909" y="133350"/>
                </a:cubicBezTo>
                <a:cubicBezTo>
                  <a:pt x="26561" y="142601"/>
                  <a:pt x="96521" y="128992"/>
                  <a:pt x="114684" y="104775"/>
                </a:cubicBezTo>
                <a:cubicBezTo>
                  <a:pt x="118494" y="99695"/>
                  <a:pt x="114684" y="92075"/>
                  <a:pt x="114684" y="85725"/>
                </a:cubicBez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5" name="Freeform 14"/>
          <p:cNvSpPr>
            <a:spLocks/>
          </p:cNvSpPr>
          <p:nvPr/>
        </p:nvSpPr>
        <p:spPr bwMode="auto">
          <a:xfrm>
            <a:off x="5064746" y="3628678"/>
            <a:ext cx="647700" cy="228600"/>
          </a:xfrm>
          <a:custGeom>
            <a:avLst/>
            <a:gdLst>
              <a:gd name="T0" fmla="*/ 0 w 647700"/>
              <a:gd name="T1" fmla="*/ 228600 h 228600"/>
              <a:gd name="T2" fmla="*/ 76200 w 647700"/>
              <a:gd name="T3" fmla="*/ 209550 h 228600"/>
              <a:gd name="T4" fmla="*/ 142875 w 647700"/>
              <a:gd name="T5" fmla="*/ 190500 h 228600"/>
              <a:gd name="T6" fmla="*/ 171450 w 647700"/>
              <a:gd name="T7" fmla="*/ 171450 h 228600"/>
              <a:gd name="T8" fmla="*/ 238125 w 647700"/>
              <a:gd name="T9" fmla="*/ 133350 h 228600"/>
              <a:gd name="T10" fmla="*/ 266700 w 647700"/>
              <a:gd name="T11" fmla="*/ 104775 h 228600"/>
              <a:gd name="T12" fmla="*/ 295275 w 647700"/>
              <a:gd name="T13" fmla="*/ 47625 h 228600"/>
              <a:gd name="T14" fmla="*/ 323850 w 647700"/>
              <a:gd name="T15" fmla="*/ 19050 h 228600"/>
              <a:gd name="T16" fmla="*/ 400050 w 647700"/>
              <a:gd name="T17" fmla="*/ 0 h 228600"/>
              <a:gd name="T18" fmla="*/ 647700 w 647700"/>
              <a:gd name="T19" fmla="*/ 9525 h 228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47700" h="228600">
                <a:moveTo>
                  <a:pt x="0" y="228600"/>
                </a:moveTo>
                <a:cubicBezTo>
                  <a:pt x="96826" y="209235"/>
                  <a:pt x="7859" y="229076"/>
                  <a:pt x="76200" y="209550"/>
                </a:cubicBezTo>
                <a:cubicBezTo>
                  <a:pt x="90442" y="205481"/>
                  <a:pt x="127650" y="198113"/>
                  <a:pt x="142875" y="190500"/>
                </a:cubicBezTo>
                <a:cubicBezTo>
                  <a:pt x="153114" y="185380"/>
                  <a:pt x="161511" y="177130"/>
                  <a:pt x="171450" y="171450"/>
                </a:cubicBezTo>
                <a:cubicBezTo>
                  <a:pt x="201093" y="154511"/>
                  <a:pt x="212809" y="154447"/>
                  <a:pt x="238125" y="133350"/>
                </a:cubicBezTo>
                <a:cubicBezTo>
                  <a:pt x="248473" y="124726"/>
                  <a:pt x="257175" y="114300"/>
                  <a:pt x="266700" y="104775"/>
                </a:cubicBezTo>
                <a:cubicBezTo>
                  <a:pt x="276246" y="76136"/>
                  <a:pt x="274759" y="72244"/>
                  <a:pt x="295275" y="47625"/>
                </a:cubicBezTo>
                <a:cubicBezTo>
                  <a:pt x="303899" y="37277"/>
                  <a:pt x="311587" y="24624"/>
                  <a:pt x="323850" y="19050"/>
                </a:cubicBezTo>
                <a:cubicBezTo>
                  <a:pt x="347685" y="8216"/>
                  <a:pt x="400050" y="0"/>
                  <a:pt x="400050" y="0"/>
                </a:cubicBezTo>
                <a:cubicBezTo>
                  <a:pt x="628641" y="9939"/>
                  <a:pt x="546031" y="9525"/>
                  <a:pt x="647700" y="9525"/>
                </a:cubicBez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" name="Freeform 15"/>
          <p:cNvSpPr>
            <a:spLocks/>
          </p:cNvSpPr>
          <p:nvPr/>
        </p:nvSpPr>
        <p:spPr bwMode="auto">
          <a:xfrm>
            <a:off x="5750546" y="2996952"/>
            <a:ext cx="1269726" cy="717451"/>
          </a:xfrm>
          <a:custGeom>
            <a:avLst/>
            <a:gdLst>
              <a:gd name="T0" fmla="*/ 0 w 1123950"/>
              <a:gd name="T1" fmla="*/ 685800 h 685800"/>
              <a:gd name="T2" fmla="*/ 133350 w 1123950"/>
              <a:gd name="T3" fmla="*/ 666750 h 685800"/>
              <a:gd name="T4" fmla="*/ 161925 w 1123950"/>
              <a:gd name="T5" fmla="*/ 647700 h 685800"/>
              <a:gd name="T6" fmla="*/ 180975 w 1123950"/>
              <a:gd name="T7" fmla="*/ 619125 h 685800"/>
              <a:gd name="T8" fmla="*/ 247650 w 1123950"/>
              <a:gd name="T9" fmla="*/ 581025 h 685800"/>
              <a:gd name="T10" fmla="*/ 304800 w 1123950"/>
              <a:gd name="T11" fmla="*/ 542925 h 685800"/>
              <a:gd name="T12" fmla="*/ 333375 w 1123950"/>
              <a:gd name="T13" fmla="*/ 476250 h 685800"/>
              <a:gd name="T14" fmla="*/ 342900 w 1123950"/>
              <a:gd name="T15" fmla="*/ 438150 h 685800"/>
              <a:gd name="T16" fmla="*/ 361950 w 1123950"/>
              <a:gd name="T17" fmla="*/ 400050 h 685800"/>
              <a:gd name="T18" fmla="*/ 371475 w 1123950"/>
              <a:gd name="T19" fmla="*/ 371475 h 685800"/>
              <a:gd name="T20" fmla="*/ 400050 w 1123950"/>
              <a:gd name="T21" fmla="*/ 361950 h 685800"/>
              <a:gd name="T22" fmla="*/ 438150 w 1123950"/>
              <a:gd name="T23" fmla="*/ 352425 h 685800"/>
              <a:gd name="T24" fmla="*/ 466725 w 1123950"/>
              <a:gd name="T25" fmla="*/ 342900 h 685800"/>
              <a:gd name="T26" fmla="*/ 838200 w 1123950"/>
              <a:gd name="T27" fmla="*/ 323850 h 685800"/>
              <a:gd name="T28" fmla="*/ 857250 w 1123950"/>
              <a:gd name="T29" fmla="*/ 285750 h 685800"/>
              <a:gd name="T30" fmla="*/ 866775 w 1123950"/>
              <a:gd name="T31" fmla="*/ 257175 h 685800"/>
              <a:gd name="T32" fmla="*/ 904875 w 1123950"/>
              <a:gd name="T33" fmla="*/ 180975 h 685800"/>
              <a:gd name="T34" fmla="*/ 923925 w 1123950"/>
              <a:gd name="T35" fmla="*/ 123825 h 685800"/>
              <a:gd name="T36" fmla="*/ 952500 w 1123950"/>
              <a:gd name="T37" fmla="*/ 66675 h 685800"/>
              <a:gd name="T38" fmla="*/ 981075 w 1123950"/>
              <a:gd name="T39" fmla="*/ 38100 h 685800"/>
              <a:gd name="T40" fmla="*/ 1019175 w 1123950"/>
              <a:gd name="T41" fmla="*/ 9525 h 685800"/>
              <a:gd name="T42" fmla="*/ 1057275 w 1123950"/>
              <a:gd name="T43" fmla="*/ 0 h 685800"/>
              <a:gd name="T44" fmla="*/ 1123950 w 1123950"/>
              <a:gd name="T45" fmla="*/ 9525 h 68580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123950" h="685800">
                <a:moveTo>
                  <a:pt x="0" y="685800"/>
                </a:moveTo>
                <a:cubicBezTo>
                  <a:pt x="26769" y="683366"/>
                  <a:pt x="96701" y="685074"/>
                  <a:pt x="133350" y="666750"/>
                </a:cubicBezTo>
                <a:cubicBezTo>
                  <a:pt x="143589" y="661630"/>
                  <a:pt x="152400" y="654050"/>
                  <a:pt x="161925" y="647700"/>
                </a:cubicBezTo>
                <a:cubicBezTo>
                  <a:pt x="168275" y="638175"/>
                  <a:pt x="172880" y="627220"/>
                  <a:pt x="180975" y="619125"/>
                </a:cubicBezTo>
                <a:cubicBezTo>
                  <a:pt x="197450" y="602650"/>
                  <a:pt x="228973" y="592231"/>
                  <a:pt x="247650" y="581025"/>
                </a:cubicBezTo>
                <a:cubicBezTo>
                  <a:pt x="267283" y="569245"/>
                  <a:pt x="304800" y="542925"/>
                  <a:pt x="304800" y="542925"/>
                </a:cubicBezTo>
                <a:cubicBezTo>
                  <a:pt x="352106" y="401007"/>
                  <a:pt x="262755" y="664571"/>
                  <a:pt x="333375" y="476250"/>
                </a:cubicBezTo>
                <a:cubicBezTo>
                  <a:pt x="337972" y="463993"/>
                  <a:pt x="338303" y="450407"/>
                  <a:pt x="342900" y="438150"/>
                </a:cubicBezTo>
                <a:cubicBezTo>
                  <a:pt x="347886" y="424855"/>
                  <a:pt x="356357" y="413101"/>
                  <a:pt x="361950" y="400050"/>
                </a:cubicBezTo>
                <a:cubicBezTo>
                  <a:pt x="365905" y="390822"/>
                  <a:pt x="364375" y="378575"/>
                  <a:pt x="371475" y="371475"/>
                </a:cubicBezTo>
                <a:cubicBezTo>
                  <a:pt x="378575" y="364375"/>
                  <a:pt x="390396" y="364708"/>
                  <a:pt x="400050" y="361950"/>
                </a:cubicBezTo>
                <a:cubicBezTo>
                  <a:pt x="412637" y="358354"/>
                  <a:pt x="425563" y="356021"/>
                  <a:pt x="438150" y="352425"/>
                </a:cubicBezTo>
                <a:cubicBezTo>
                  <a:pt x="447804" y="349667"/>
                  <a:pt x="456710" y="343615"/>
                  <a:pt x="466725" y="342900"/>
                </a:cubicBezTo>
                <a:cubicBezTo>
                  <a:pt x="590398" y="334066"/>
                  <a:pt x="714375" y="330200"/>
                  <a:pt x="838200" y="323850"/>
                </a:cubicBezTo>
                <a:cubicBezTo>
                  <a:pt x="844550" y="311150"/>
                  <a:pt x="851657" y="298801"/>
                  <a:pt x="857250" y="285750"/>
                </a:cubicBezTo>
                <a:cubicBezTo>
                  <a:pt x="861205" y="276522"/>
                  <a:pt x="862620" y="266315"/>
                  <a:pt x="866775" y="257175"/>
                </a:cubicBezTo>
                <a:cubicBezTo>
                  <a:pt x="878526" y="231322"/>
                  <a:pt x="895895" y="207916"/>
                  <a:pt x="904875" y="180975"/>
                </a:cubicBezTo>
                <a:lnTo>
                  <a:pt x="923925" y="123825"/>
                </a:lnTo>
                <a:cubicBezTo>
                  <a:pt x="933471" y="95186"/>
                  <a:pt x="931984" y="91294"/>
                  <a:pt x="952500" y="66675"/>
                </a:cubicBezTo>
                <a:cubicBezTo>
                  <a:pt x="961124" y="56327"/>
                  <a:pt x="970848" y="46866"/>
                  <a:pt x="981075" y="38100"/>
                </a:cubicBezTo>
                <a:cubicBezTo>
                  <a:pt x="993128" y="27769"/>
                  <a:pt x="1004976" y="16625"/>
                  <a:pt x="1019175" y="9525"/>
                </a:cubicBezTo>
                <a:cubicBezTo>
                  <a:pt x="1030884" y="3671"/>
                  <a:pt x="1044575" y="3175"/>
                  <a:pt x="1057275" y="0"/>
                </a:cubicBezTo>
                <a:lnTo>
                  <a:pt x="1123950" y="9525"/>
                </a:ln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" name="Freeform 16"/>
          <p:cNvSpPr>
            <a:spLocks/>
          </p:cNvSpPr>
          <p:nvPr/>
        </p:nvSpPr>
        <p:spPr bwMode="auto">
          <a:xfrm>
            <a:off x="5102846" y="1124744"/>
            <a:ext cx="1773410" cy="1475234"/>
          </a:xfrm>
          <a:custGeom>
            <a:avLst/>
            <a:gdLst>
              <a:gd name="T0" fmla="*/ 0 w 1323975"/>
              <a:gd name="T1" fmla="*/ 1476375 h 1476375"/>
              <a:gd name="T2" fmla="*/ 57150 w 1323975"/>
              <a:gd name="T3" fmla="*/ 1457325 h 1476375"/>
              <a:gd name="T4" fmla="*/ 209550 w 1323975"/>
              <a:gd name="T5" fmla="*/ 1362075 h 1476375"/>
              <a:gd name="T6" fmla="*/ 247650 w 1323975"/>
              <a:gd name="T7" fmla="*/ 1295400 h 1476375"/>
              <a:gd name="T8" fmla="*/ 266700 w 1323975"/>
              <a:gd name="T9" fmla="*/ 1266825 h 1476375"/>
              <a:gd name="T10" fmla="*/ 285750 w 1323975"/>
              <a:gd name="T11" fmla="*/ 1209675 h 1476375"/>
              <a:gd name="T12" fmla="*/ 295275 w 1323975"/>
              <a:gd name="T13" fmla="*/ 1143000 h 1476375"/>
              <a:gd name="T14" fmla="*/ 323850 w 1323975"/>
              <a:gd name="T15" fmla="*/ 1066800 h 1476375"/>
              <a:gd name="T16" fmla="*/ 390525 w 1323975"/>
              <a:gd name="T17" fmla="*/ 1038225 h 1476375"/>
              <a:gd name="T18" fmla="*/ 438150 w 1323975"/>
              <a:gd name="T19" fmla="*/ 1028700 h 1476375"/>
              <a:gd name="T20" fmla="*/ 628650 w 1323975"/>
              <a:gd name="T21" fmla="*/ 1009650 h 1476375"/>
              <a:gd name="T22" fmla="*/ 714375 w 1323975"/>
              <a:gd name="T23" fmla="*/ 1000125 h 1476375"/>
              <a:gd name="T24" fmla="*/ 809625 w 1323975"/>
              <a:gd name="T25" fmla="*/ 962025 h 1476375"/>
              <a:gd name="T26" fmla="*/ 885825 w 1323975"/>
              <a:gd name="T27" fmla="*/ 933450 h 1476375"/>
              <a:gd name="T28" fmla="*/ 942975 w 1323975"/>
              <a:gd name="T29" fmla="*/ 866775 h 1476375"/>
              <a:gd name="T30" fmla="*/ 971550 w 1323975"/>
              <a:gd name="T31" fmla="*/ 828675 h 1476375"/>
              <a:gd name="T32" fmla="*/ 981075 w 1323975"/>
              <a:gd name="T33" fmla="*/ 800100 h 1476375"/>
              <a:gd name="T34" fmla="*/ 1000125 w 1323975"/>
              <a:gd name="T35" fmla="*/ 771525 h 1476375"/>
              <a:gd name="T36" fmla="*/ 1009650 w 1323975"/>
              <a:gd name="T37" fmla="*/ 733425 h 1476375"/>
              <a:gd name="T38" fmla="*/ 1019175 w 1323975"/>
              <a:gd name="T39" fmla="*/ 704850 h 1476375"/>
              <a:gd name="T40" fmla="*/ 1028700 w 1323975"/>
              <a:gd name="T41" fmla="*/ 666750 h 1476375"/>
              <a:gd name="T42" fmla="*/ 1047750 w 1323975"/>
              <a:gd name="T43" fmla="*/ 628650 h 1476375"/>
              <a:gd name="T44" fmla="*/ 1057275 w 1323975"/>
              <a:gd name="T45" fmla="*/ 571500 h 1476375"/>
              <a:gd name="T46" fmla="*/ 1066800 w 1323975"/>
              <a:gd name="T47" fmla="*/ 533400 h 1476375"/>
              <a:gd name="T48" fmla="*/ 1076325 w 1323975"/>
              <a:gd name="T49" fmla="*/ 476250 h 1476375"/>
              <a:gd name="T50" fmla="*/ 1085850 w 1323975"/>
              <a:gd name="T51" fmla="*/ 428625 h 1476375"/>
              <a:gd name="T52" fmla="*/ 1114425 w 1323975"/>
              <a:gd name="T53" fmla="*/ 400050 h 1476375"/>
              <a:gd name="T54" fmla="*/ 1152525 w 1323975"/>
              <a:gd name="T55" fmla="*/ 342900 h 1476375"/>
              <a:gd name="T56" fmla="*/ 1162050 w 1323975"/>
              <a:gd name="T57" fmla="*/ 285750 h 1476375"/>
              <a:gd name="T58" fmla="*/ 1181100 w 1323975"/>
              <a:gd name="T59" fmla="*/ 209550 h 1476375"/>
              <a:gd name="T60" fmla="*/ 1190625 w 1323975"/>
              <a:gd name="T61" fmla="*/ 123825 h 1476375"/>
              <a:gd name="T62" fmla="*/ 1200150 w 1323975"/>
              <a:gd name="T63" fmla="*/ 85725 h 1476375"/>
              <a:gd name="T64" fmla="*/ 1228725 w 1323975"/>
              <a:gd name="T65" fmla="*/ 66675 h 1476375"/>
              <a:gd name="T66" fmla="*/ 1314450 w 1323975"/>
              <a:gd name="T67" fmla="*/ 47625 h 1476375"/>
              <a:gd name="T68" fmla="*/ 1323975 w 1323975"/>
              <a:gd name="T69" fmla="*/ 0 h 147637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23975" h="1476375">
                <a:moveTo>
                  <a:pt x="0" y="1476375"/>
                </a:moveTo>
                <a:cubicBezTo>
                  <a:pt x="19050" y="1470025"/>
                  <a:pt x="39003" y="1465921"/>
                  <a:pt x="57150" y="1457325"/>
                </a:cubicBezTo>
                <a:cubicBezTo>
                  <a:pt x="121586" y="1426803"/>
                  <a:pt x="168300" y="1411574"/>
                  <a:pt x="209550" y="1362075"/>
                </a:cubicBezTo>
                <a:cubicBezTo>
                  <a:pt x="230647" y="1336759"/>
                  <a:pt x="230711" y="1325043"/>
                  <a:pt x="247650" y="1295400"/>
                </a:cubicBezTo>
                <a:cubicBezTo>
                  <a:pt x="253330" y="1285461"/>
                  <a:pt x="262051" y="1277286"/>
                  <a:pt x="266700" y="1266825"/>
                </a:cubicBezTo>
                <a:cubicBezTo>
                  <a:pt x="274855" y="1248475"/>
                  <a:pt x="285750" y="1209675"/>
                  <a:pt x="285750" y="1209675"/>
                </a:cubicBezTo>
                <a:cubicBezTo>
                  <a:pt x="288925" y="1187450"/>
                  <a:pt x="291584" y="1165145"/>
                  <a:pt x="295275" y="1143000"/>
                </a:cubicBezTo>
                <a:cubicBezTo>
                  <a:pt x="300727" y="1110288"/>
                  <a:pt x="300287" y="1090363"/>
                  <a:pt x="323850" y="1066800"/>
                </a:cubicBezTo>
                <a:cubicBezTo>
                  <a:pt x="344866" y="1045784"/>
                  <a:pt x="362419" y="1044471"/>
                  <a:pt x="390525" y="1038225"/>
                </a:cubicBezTo>
                <a:cubicBezTo>
                  <a:pt x="406329" y="1034713"/>
                  <a:pt x="422181" y="1031362"/>
                  <a:pt x="438150" y="1028700"/>
                </a:cubicBezTo>
                <a:cubicBezTo>
                  <a:pt x="526610" y="1013957"/>
                  <a:pt x="517836" y="1019724"/>
                  <a:pt x="628650" y="1009650"/>
                </a:cubicBezTo>
                <a:cubicBezTo>
                  <a:pt x="657283" y="1007047"/>
                  <a:pt x="685800" y="1003300"/>
                  <a:pt x="714375" y="1000125"/>
                </a:cubicBezTo>
                <a:cubicBezTo>
                  <a:pt x="762113" y="976256"/>
                  <a:pt x="750775" y="979680"/>
                  <a:pt x="809625" y="962025"/>
                </a:cubicBezTo>
                <a:cubicBezTo>
                  <a:pt x="841752" y="952387"/>
                  <a:pt x="857436" y="954742"/>
                  <a:pt x="885825" y="933450"/>
                </a:cubicBezTo>
                <a:cubicBezTo>
                  <a:pt x="921255" y="906877"/>
                  <a:pt x="920823" y="897788"/>
                  <a:pt x="942975" y="866775"/>
                </a:cubicBezTo>
                <a:cubicBezTo>
                  <a:pt x="952202" y="853857"/>
                  <a:pt x="962025" y="841375"/>
                  <a:pt x="971550" y="828675"/>
                </a:cubicBezTo>
                <a:cubicBezTo>
                  <a:pt x="974725" y="819150"/>
                  <a:pt x="976585" y="809080"/>
                  <a:pt x="981075" y="800100"/>
                </a:cubicBezTo>
                <a:cubicBezTo>
                  <a:pt x="986195" y="789861"/>
                  <a:pt x="995616" y="782047"/>
                  <a:pt x="1000125" y="771525"/>
                </a:cubicBezTo>
                <a:cubicBezTo>
                  <a:pt x="1005282" y="759493"/>
                  <a:pt x="1006054" y="746012"/>
                  <a:pt x="1009650" y="733425"/>
                </a:cubicBezTo>
                <a:cubicBezTo>
                  <a:pt x="1012408" y="723771"/>
                  <a:pt x="1016417" y="714504"/>
                  <a:pt x="1019175" y="704850"/>
                </a:cubicBezTo>
                <a:cubicBezTo>
                  <a:pt x="1022771" y="692263"/>
                  <a:pt x="1024103" y="679007"/>
                  <a:pt x="1028700" y="666750"/>
                </a:cubicBezTo>
                <a:cubicBezTo>
                  <a:pt x="1033686" y="653455"/>
                  <a:pt x="1041400" y="641350"/>
                  <a:pt x="1047750" y="628650"/>
                </a:cubicBezTo>
                <a:cubicBezTo>
                  <a:pt x="1050925" y="609600"/>
                  <a:pt x="1053487" y="590438"/>
                  <a:pt x="1057275" y="571500"/>
                </a:cubicBezTo>
                <a:cubicBezTo>
                  <a:pt x="1059842" y="558663"/>
                  <a:pt x="1064233" y="546237"/>
                  <a:pt x="1066800" y="533400"/>
                </a:cubicBezTo>
                <a:cubicBezTo>
                  <a:pt x="1070588" y="514462"/>
                  <a:pt x="1072870" y="495251"/>
                  <a:pt x="1076325" y="476250"/>
                </a:cubicBezTo>
                <a:cubicBezTo>
                  <a:pt x="1079221" y="460322"/>
                  <a:pt x="1078610" y="443105"/>
                  <a:pt x="1085850" y="428625"/>
                </a:cubicBezTo>
                <a:cubicBezTo>
                  <a:pt x="1091874" y="416577"/>
                  <a:pt x="1106155" y="410683"/>
                  <a:pt x="1114425" y="400050"/>
                </a:cubicBezTo>
                <a:cubicBezTo>
                  <a:pt x="1128481" y="381978"/>
                  <a:pt x="1152525" y="342900"/>
                  <a:pt x="1152525" y="342900"/>
                </a:cubicBezTo>
                <a:cubicBezTo>
                  <a:pt x="1155700" y="323850"/>
                  <a:pt x="1157860" y="304603"/>
                  <a:pt x="1162050" y="285750"/>
                </a:cubicBezTo>
                <a:cubicBezTo>
                  <a:pt x="1179779" y="205971"/>
                  <a:pt x="1164633" y="324819"/>
                  <a:pt x="1181100" y="209550"/>
                </a:cubicBezTo>
                <a:cubicBezTo>
                  <a:pt x="1185166" y="181088"/>
                  <a:pt x="1186253" y="152242"/>
                  <a:pt x="1190625" y="123825"/>
                </a:cubicBezTo>
                <a:cubicBezTo>
                  <a:pt x="1192616" y="110886"/>
                  <a:pt x="1192888" y="96617"/>
                  <a:pt x="1200150" y="85725"/>
                </a:cubicBezTo>
                <a:cubicBezTo>
                  <a:pt x="1206500" y="76200"/>
                  <a:pt x="1218486" y="71795"/>
                  <a:pt x="1228725" y="66675"/>
                </a:cubicBezTo>
                <a:cubicBezTo>
                  <a:pt x="1252173" y="54951"/>
                  <a:pt x="1292500" y="51283"/>
                  <a:pt x="1314450" y="47625"/>
                </a:cubicBezTo>
                <a:lnTo>
                  <a:pt x="1323975" y="0"/>
                </a:ln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" name="Freeform 17"/>
          <p:cNvSpPr>
            <a:spLocks/>
          </p:cNvSpPr>
          <p:nvPr/>
        </p:nvSpPr>
        <p:spPr bwMode="auto">
          <a:xfrm>
            <a:off x="4464671" y="2628553"/>
            <a:ext cx="666750" cy="733425"/>
          </a:xfrm>
          <a:custGeom>
            <a:avLst/>
            <a:gdLst>
              <a:gd name="T0" fmla="*/ 0 w 666750"/>
              <a:gd name="T1" fmla="*/ 733425 h 733425"/>
              <a:gd name="T2" fmla="*/ 47625 w 666750"/>
              <a:gd name="T3" fmla="*/ 704850 h 733425"/>
              <a:gd name="T4" fmla="*/ 76200 w 666750"/>
              <a:gd name="T5" fmla="*/ 695325 h 733425"/>
              <a:gd name="T6" fmla="*/ 95250 w 666750"/>
              <a:gd name="T7" fmla="*/ 657225 h 733425"/>
              <a:gd name="T8" fmla="*/ 114300 w 666750"/>
              <a:gd name="T9" fmla="*/ 609600 h 733425"/>
              <a:gd name="T10" fmla="*/ 133350 w 666750"/>
              <a:gd name="T11" fmla="*/ 571500 h 733425"/>
              <a:gd name="T12" fmla="*/ 142875 w 666750"/>
              <a:gd name="T13" fmla="*/ 533400 h 733425"/>
              <a:gd name="T14" fmla="*/ 200025 w 666750"/>
              <a:gd name="T15" fmla="*/ 466725 h 733425"/>
              <a:gd name="T16" fmla="*/ 219075 w 666750"/>
              <a:gd name="T17" fmla="*/ 428625 h 733425"/>
              <a:gd name="T18" fmla="*/ 238125 w 666750"/>
              <a:gd name="T19" fmla="*/ 400050 h 733425"/>
              <a:gd name="T20" fmla="*/ 276225 w 666750"/>
              <a:gd name="T21" fmla="*/ 342900 h 733425"/>
              <a:gd name="T22" fmla="*/ 342900 w 666750"/>
              <a:gd name="T23" fmla="*/ 257175 h 733425"/>
              <a:gd name="T24" fmla="*/ 561975 w 666750"/>
              <a:gd name="T25" fmla="*/ 228600 h 733425"/>
              <a:gd name="T26" fmla="*/ 609600 w 666750"/>
              <a:gd name="T27" fmla="*/ 171450 h 733425"/>
              <a:gd name="T28" fmla="*/ 619125 w 666750"/>
              <a:gd name="T29" fmla="*/ 142875 h 733425"/>
              <a:gd name="T30" fmla="*/ 666750 w 666750"/>
              <a:gd name="T31" fmla="*/ 57150 h 733425"/>
              <a:gd name="T32" fmla="*/ 647700 w 666750"/>
              <a:gd name="T33" fmla="*/ 28575 h 733425"/>
              <a:gd name="T34" fmla="*/ 619125 w 666750"/>
              <a:gd name="T35" fmla="*/ 0 h 73342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66750" h="733425">
                <a:moveTo>
                  <a:pt x="0" y="733425"/>
                </a:moveTo>
                <a:cubicBezTo>
                  <a:pt x="15875" y="723900"/>
                  <a:pt x="31066" y="713129"/>
                  <a:pt x="47625" y="704850"/>
                </a:cubicBezTo>
                <a:cubicBezTo>
                  <a:pt x="56605" y="700360"/>
                  <a:pt x="69100" y="702425"/>
                  <a:pt x="76200" y="695325"/>
                </a:cubicBezTo>
                <a:cubicBezTo>
                  <a:pt x="86240" y="685285"/>
                  <a:pt x="89483" y="670200"/>
                  <a:pt x="95250" y="657225"/>
                </a:cubicBezTo>
                <a:cubicBezTo>
                  <a:pt x="102194" y="641601"/>
                  <a:pt x="107356" y="625224"/>
                  <a:pt x="114300" y="609600"/>
                </a:cubicBezTo>
                <a:cubicBezTo>
                  <a:pt x="120067" y="596625"/>
                  <a:pt x="128364" y="584795"/>
                  <a:pt x="133350" y="571500"/>
                </a:cubicBezTo>
                <a:cubicBezTo>
                  <a:pt x="137947" y="559243"/>
                  <a:pt x="137021" y="545109"/>
                  <a:pt x="142875" y="533400"/>
                </a:cubicBezTo>
                <a:cubicBezTo>
                  <a:pt x="170072" y="479006"/>
                  <a:pt x="168252" y="511207"/>
                  <a:pt x="200025" y="466725"/>
                </a:cubicBezTo>
                <a:cubicBezTo>
                  <a:pt x="208278" y="455171"/>
                  <a:pt x="212030" y="440953"/>
                  <a:pt x="219075" y="428625"/>
                </a:cubicBezTo>
                <a:cubicBezTo>
                  <a:pt x="224755" y="418686"/>
                  <a:pt x="233005" y="410289"/>
                  <a:pt x="238125" y="400050"/>
                </a:cubicBezTo>
                <a:cubicBezTo>
                  <a:pt x="281844" y="312611"/>
                  <a:pt x="200389" y="440404"/>
                  <a:pt x="276225" y="342900"/>
                </a:cubicBezTo>
                <a:cubicBezTo>
                  <a:pt x="288859" y="326656"/>
                  <a:pt x="317515" y="271278"/>
                  <a:pt x="342900" y="257175"/>
                </a:cubicBezTo>
                <a:cubicBezTo>
                  <a:pt x="402829" y="223881"/>
                  <a:pt x="510633" y="231620"/>
                  <a:pt x="561975" y="228600"/>
                </a:cubicBezTo>
                <a:cubicBezTo>
                  <a:pt x="583041" y="207534"/>
                  <a:pt x="596339" y="197972"/>
                  <a:pt x="609600" y="171450"/>
                </a:cubicBezTo>
                <a:cubicBezTo>
                  <a:pt x="614090" y="162470"/>
                  <a:pt x="614249" y="151652"/>
                  <a:pt x="619125" y="142875"/>
                </a:cubicBezTo>
                <a:cubicBezTo>
                  <a:pt x="673712" y="44619"/>
                  <a:pt x="645197" y="121808"/>
                  <a:pt x="666750" y="57150"/>
                </a:cubicBezTo>
                <a:cubicBezTo>
                  <a:pt x="660400" y="47625"/>
                  <a:pt x="655795" y="36670"/>
                  <a:pt x="647700" y="28575"/>
                </a:cubicBezTo>
                <a:cubicBezTo>
                  <a:pt x="616483" y="-2642"/>
                  <a:pt x="619125" y="23859"/>
                  <a:pt x="619125" y="0"/>
                </a:cubicBez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9" name="Freeform 18"/>
          <p:cNvSpPr>
            <a:spLocks/>
          </p:cNvSpPr>
          <p:nvPr/>
        </p:nvSpPr>
        <p:spPr bwMode="auto">
          <a:xfrm>
            <a:off x="4264646" y="1666528"/>
            <a:ext cx="219075" cy="1685925"/>
          </a:xfrm>
          <a:custGeom>
            <a:avLst/>
            <a:gdLst>
              <a:gd name="T0" fmla="*/ 133376 w 219101"/>
              <a:gd name="T1" fmla="*/ 1685925 h 1685925"/>
              <a:gd name="T2" fmla="*/ 114326 w 219101"/>
              <a:gd name="T3" fmla="*/ 1504950 h 1685925"/>
              <a:gd name="T4" fmla="*/ 104801 w 219101"/>
              <a:gd name="T5" fmla="*/ 1476375 h 1685925"/>
              <a:gd name="T6" fmla="*/ 95276 w 219101"/>
              <a:gd name="T7" fmla="*/ 1428750 h 1685925"/>
              <a:gd name="T8" fmla="*/ 76226 w 219101"/>
              <a:gd name="T9" fmla="*/ 1390650 h 1685925"/>
              <a:gd name="T10" fmla="*/ 66701 w 219101"/>
              <a:gd name="T11" fmla="*/ 1362075 h 1685925"/>
              <a:gd name="T12" fmla="*/ 9551 w 219101"/>
              <a:gd name="T13" fmla="*/ 1323975 h 1685925"/>
              <a:gd name="T14" fmla="*/ 26 w 219101"/>
              <a:gd name="T15" fmla="*/ 1285875 h 1685925"/>
              <a:gd name="T16" fmla="*/ 9551 w 219101"/>
              <a:gd name="T17" fmla="*/ 1162050 h 1685925"/>
              <a:gd name="T18" fmla="*/ 76226 w 219101"/>
              <a:gd name="T19" fmla="*/ 1085850 h 1685925"/>
              <a:gd name="T20" fmla="*/ 142901 w 219101"/>
              <a:gd name="T21" fmla="*/ 1066800 h 1685925"/>
              <a:gd name="T22" fmla="*/ 171476 w 219101"/>
              <a:gd name="T23" fmla="*/ 1047750 h 1685925"/>
              <a:gd name="T24" fmla="*/ 219101 w 219101"/>
              <a:gd name="T25" fmla="*/ 990600 h 1685925"/>
              <a:gd name="T26" fmla="*/ 200051 w 219101"/>
              <a:gd name="T27" fmla="*/ 904875 h 1685925"/>
              <a:gd name="T28" fmla="*/ 181001 w 219101"/>
              <a:gd name="T29" fmla="*/ 876300 h 1685925"/>
              <a:gd name="T30" fmla="*/ 171476 w 219101"/>
              <a:gd name="T31" fmla="*/ 847725 h 1685925"/>
              <a:gd name="T32" fmla="*/ 152426 w 219101"/>
              <a:gd name="T33" fmla="*/ 800100 h 1685925"/>
              <a:gd name="T34" fmla="*/ 133376 w 219101"/>
              <a:gd name="T35" fmla="*/ 695325 h 1685925"/>
              <a:gd name="T36" fmla="*/ 123851 w 219101"/>
              <a:gd name="T37" fmla="*/ 657225 h 1685925"/>
              <a:gd name="T38" fmla="*/ 114326 w 219101"/>
              <a:gd name="T39" fmla="*/ 571500 h 1685925"/>
              <a:gd name="T40" fmla="*/ 104801 w 219101"/>
              <a:gd name="T41" fmla="*/ 542925 h 1685925"/>
              <a:gd name="T42" fmla="*/ 95276 w 219101"/>
              <a:gd name="T43" fmla="*/ 438150 h 1685925"/>
              <a:gd name="T44" fmla="*/ 85751 w 219101"/>
              <a:gd name="T45" fmla="*/ 152400 h 1685925"/>
              <a:gd name="T46" fmla="*/ 47651 w 219101"/>
              <a:gd name="T47" fmla="*/ 95250 h 1685925"/>
              <a:gd name="T48" fmla="*/ 38126 w 219101"/>
              <a:gd name="T49" fmla="*/ 0 h 168592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19101" h="1685925">
                <a:moveTo>
                  <a:pt x="133376" y="1685925"/>
                </a:moveTo>
                <a:cubicBezTo>
                  <a:pt x="129252" y="1636434"/>
                  <a:pt x="124992" y="1558278"/>
                  <a:pt x="114326" y="1504950"/>
                </a:cubicBezTo>
                <a:cubicBezTo>
                  <a:pt x="112357" y="1495105"/>
                  <a:pt x="107236" y="1486115"/>
                  <a:pt x="104801" y="1476375"/>
                </a:cubicBezTo>
                <a:cubicBezTo>
                  <a:pt x="100874" y="1460669"/>
                  <a:pt x="100396" y="1444109"/>
                  <a:pt x="95276" y="1428750"/>
                </a:cubicBezTo>
                <a:cubicBezTo>
                  <a:pt x="90786" y="1415280"/>
                  <a:pt x="81819" y="1403701"/>
                  <a:pt x="76226" y="1390650"/>
                </a:cubicBezTo>
                <a:cubicBezTo>
                  <a:pt x="72271" y="1381422"/>
                  <a:pt x="73801" y="1369175"/>
                  <a:pt x="66701" y="1362075"/>
                </a:cubicBezTo>
                <a:cubicBezTo>
                  <a:pt x="50512" y="1345886"/>
                  <a:pt x="9551" y="1323975"/>
                  <a:pt x="9551" y="1323975"/>
                </a:cubicBezTo>
                <a:cubicBezTo>
                  <a:pt x="6376" y="1311275"/>
                  <a:pt x="26" y="1298966"/>
                  <a:pt x="26" y="1285875"/>
                </a:cubicBezTo>
                <a:cubicBezTo>
                  <a:pt x="26" y="1244478"/>
                  <a:pt x="-984" y="1202084"/>
                  <a:pt x="9551" y="1162050"/>
                </a:cubicBezTo>
                <a:cubicBezTo>
                  <a:pt x="18210" y="1129145"/>
                  <a:pt x="46496" y="1100715"/>
                  <a:pt x="76226" y="1085850"/>
                </a:cubicBezTo>
                <a:cubicBezTo>
                  <a:pt x="89891" y="1079018"/>
                  <a:pt x="130694" y="1069852"/>
                  <a:pt x="142901" y="1066800"/>
                </a:cubicBezTo>
                <a:cubicBezTo>
                  <a:pt x="152426" y="1060450"/>
                  <a:pt x="162682" y="1055079"/>
                  <a:pt x="171476" y="1047750"/>
                </a:cubicBezTo>
                <a:cubicBezTo>
                  <a:pt x="198978" y="1024831"/>
                  <a:pt x="200370" y="1018697"/>
                  <a:pt x="219101" y="990600"/>
                </a:cubicBezTo>
                <a:cubicBezTo>
                  <a:pt x="215443" y="968650"/>
                  <a:pt x="211775" y="928323"/>
                  <a:pt x="200051" y="904875"/>
                </a:cubicBezTo>
                <a:cubicBezTo>
                  <a:pt x="194931" y="894636"/>
                  <a:pt x="186121" y="886539"/>
                  <a:pt x="181001" y="876300"/>
                </a:cubicBezTo>
                <a:cubicBezTo>
                  <a:pt x="176511" y="867320"/>
                  <a:pt x="175001" y="857126"/>
                  <a:pt x="171476" y="847725"/>
                </a:cubicBezTo>
                <a:cubicBezTo>
                  <a:pt x="165473" y="831716"/>
                  <a:pt x="157833" y="816320"/>
                  <a:pt x="152426" y="800100"/>
                </a:cubicBezTo>
                <a:cubicBezTo>
                  <a:pt x="139464" y="761214"/>
                  <a:pt x="141309" y="738955"/>
                  <a:pt x="133376" y="695325"/>
                </a:cubicBezTo>
                <a:cubicBezTo>
                  <a:pt x="131034" y="682445"/>
                  <a:pt x="127026" y="669925"/>
                  <a:pt x="123851" y="657225"/>
                </a:cubicBezTo>
                <a:cubicBezTo>
                  <a:pt x="120676" y="628650"/>
                  <a:pt x="119053" y="599860"/>
                  <a:pt x="114326" y="571500"/>
                </a:cubicBezTo>
                <a:cubicBezTo>
                  <a:pt x="112675" y="561596"/>
                  <a:pt x="106221" y="552864"/>
                  <a:pt x="104801" y="542925"/>
                </a:cubicBezTo>
                <a:cubicBezTo>
                  <a:pt x="99841" y="508208"/>
                  <a:pt x="98451" y="473075"/>
                  <a:pt x="95276" y="438150"/>
                </a:cubicBezTo>
                <a:cubicBezTo>
                  <a:pt x="92101" y="342900"/>
                  <a:pt x="98862" y="246797"/>
                  <a:pt x="85751" y="152400"/>
                </a:cubicBezTo>
                <a:cubicBezTo>
                  <a:pt x="82601" y="129722"/>
                  <a:pt x="54891" y="116970"/>
                  <a:pt x="47651" y="95250"/>
                </a:cubicBezTo>
                <a:cubicBezTo>
                  <a:pt x="31098" y="45591"/>
                  <a:pt x="38126" y="76715"/>
                  <a:pt x="38126" y="0"/>
                </a:cubicBez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0" name="Freeform 19"/>
          <p:cNvSpPr>
            <a:spLocks/>
          </p:cNvSpPr>
          <p:nvPr/>
        </p:nvSpPr>
        <p:spPr bwMode="auto">
          <a:xfrm>
            <a:off x="2893046" y="1657003"/>
            <a:ext cx="1219200" cy="1847850"/>
          </a:xfrm>
          <a:custGeom>
            <a:avLst/>
            <a:gdLst>
              <a:gd name="T0" fmla="*/ 1219200 w 1219200"/>
              <a:gd name="T1" fmla="*/ 1847850 h 1847850"/>
              <a:gd name="T2" fmla="*/ 1143000 w 1219200"/>
              <a:gd name="T3" fmla="*/ 1819275 h 1847850"/>
              <a:gd name="T4" fmla="*/ 1114425 w 1219200"/>
              <a:gd name="T5" fmla="*/ 1809750 h 1847850"/>
              <a:gd name="T6" fmla="*/ 1009650 w 1219200"/>
              <a:gd name="T7" fmla="*/ 1752600 h 1847850"/>
              <a:gd name="T8" fmla="*/ 895350 w 1219200"/>
              <a:gd name="T9" fmla="*/ 1647825 h 1847850"/>
              <a:gd name="T10" fmla="*/ 857250 w 1219200"/>
              <a:gd name="T11" fmla="*/ 1619250 h 1847850"/>
              <a:gd name="T12" fmla="*/ 790575 w 1219200"/>
              <a:gd name="T13" fmla="*/ 1552575 h 1847850"/>
              <a:gd name="T14" fmla="*/ 752475 w 1219200"/>
              <a:gd name="T15" fmla="*/ 1533525 h 1847850"/>
              <a:gd name="T16" fmla="*/ 685800 w 1219200"/>
              <a:gd name="T17" fmla="*/ 1495425 h 1847850"/>
              <a:gd name="T18" fmla="*/ 657225 w 1219200"/>
              <a:gd name="T19" fmla="*/ 1485900 h 1847850"/>
              <a:gd name="T20" fmla="*/ 638175 w 1219200"/>
              <a:gd name="T21" fmla="*/ 1457325 h 1847850"/>
              <a:gd name="T22" fmla="*/ 609600 w 1219200"/>
              <a:gd name="T23" fmla="*/ 1438275 h 1847850"/>
              <a:gd name="T24" fmla="*/ 600075 w 1219200"/>
              <a:gd name="T25" fmla="*/ 1409700 h 1847850"/>
              <a:gd name="T26" fmla="*/ 581025 w 1219200"/>
              <a:gd name="T27" fmla="*/ 1333500 h 1847850"/>
              <a:gd name="T28" fmla="*/ 571500 w 1219200"/>
              <a:gd name="T29" fmla="*/ 1295400 h 1847850"/>
              <a:gd name="T30" fmla="*/ 561975 w 1219200"/>
              <a:gd name="T31" fmla="*/ 1219200 h 1847850"/>
              <a:gd name="T32" fmla="*/ 571500 w 1219200"/>
              <a:gd name="T33" fmla="*/ 914400 h 1847850"/>
              <a:gd name="T34" fmla="*/ 590550 w 1219200"/>
              <a:gd name="T35" fmla="*/ 876300 h 1847850"/>
              <a:gd name="T36" fmla="*/ 600075 w 1219200"/>
              <a:gd name="T37" fmla="*/ 847725 h 1847850"/>
              <a:gd name="T38" fmla="*/ 628650 w 1219200"/>
              <a:gd name="T39" fmla="*/ 819150 h 1847850"/>
              <a:gd name="T40" fmla="*/ 685800 w 1219200"/>
              <a:gd name="T41" fmla="*/ 762000 h 1847850"/>
              <a:gd name="T42" fmla="*/ 704850 w 1219200"/>
              <a:gd name="T43" fmla="*/ 685800 h 1847850"/>
              <a:gd name="T44" fmla="*/ 695325 w 1219200"/>
              <a:gd name="T45" fmla="*/ 638175 h 1847850"/>
              <a:gd name="T46" fmla="*/ 581025 w 1219200"/>
              <a:gd name="T47" fmla="*/ 552450 h 1847850"/>
              <a:gd name="T48" fmla="*/ 523875 w 1219200"/>
              <a:gd name="T49" fmla="*/ 533400 h 1847850"/>
              <a:gd name="T50" fmla="*/ 428625 w 1219200"/>
              <a:gd name="T51" fmla="*/ 447675 h 1847850"/>
              <a:gd name="T52" fmla="*/ 400050 w 1219200"/>
              <a:gd name="T53" fmla="*/ 419100 h 1847850"/>
              <a:gd name="T54" fmla="*/ 381000 w 1219200"/>
              <a:gd name="T55" fmla="*/ 390525 h 1847850"/>
              <a:gd name="T56" fmla="*/ 342900 w 1219200"/>
              <a:gd name="T57" fmla="*/ 371475 h 1847850"/>
              <a:gd name="T58" fmla="*/ 257175 w 1219200"/>
              <a:gd name="T59" fmla="*/ 352425 h 1847850"/>
              <a:gd name="T60" fmla="*/ 180975 w 1219200"/>
              <a:gd name="T61" fmla="*/ 333375 h 1847850"/>
              <a:gd name="T62" fmla="*/ 114300 w 1219200"/>
              <a:gd name="T63" fmla="*/ 323850 h 1847850"/>
              <a:gd name="T64" fmla="*/ 47625 w 1219200"/>
              <a:gd name="T65" fmla="*/ 304800 h 1847850"/>
              <a:gd name="T66" fmla="*/ 38100 w 1219200"/>
              <a:gd name="T67" fmla="*/ 276225 h 1847850"/>
              <a:gd name="T68" fmla="*/ 28575 w 1219200"/>
              <a:gd name="T69" fmla="*/ 238125 h 1847850"/>
              <a:gd name="T70" fmla="*/ 9525 w 1219200"/>
              <a:gd name="T71" fmla="*/ 209550 h 1847850"/>
              <a:gd name="T72" fmla="*/ 0 w 1219200"/>
              <a:gd name="T73" fmla="*/ 180975 h 1847850"/>
              <a:gd name="T74" fmla="*/ 19050 w 1219200"/>
              <a:gd name="T75" fmla="*/ 0 h 184785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219200" h="1847850">
                <a:moveTo>
                  <a:pt x="1219200" y="1847850"/>
                </a:moveTo>
                <a:lnTo>
                  <a:pt x="1143000" y="1819275"/>
                </a:lnTo>
                <a:cubicBezTo>
                  <a:pt x="1133564" y="1815844"/>
                  <a:pt x="1123653" y="1813705"/>
                  <a:pt x="1114425" y="1809750"/>
                </a:cubicBezTo>
                <a:cubicBezTo>
                  <a:pt x="1090590" y="1799535"/>
                  <a:pt x="1021661" y="1761180"/>
                  <a:pt x="1009650" y="1752600"/>
                </a:cubicBezTo>
                <a:cubicBezTo>
                  <a:pt x="937739" y="1701235"/>
                  <a:pt x="954616" y="1700506"/>
                  <a:pt x="895350" y="1647825"/>
                </a:cubicBezTo>
                <a:cubicBezTo>
                  <a:pt x="883485" y="1637278"/>
                  <a:pt x="868997" y="1629929"/>
                  <a:pt x="857250" y="1619250"/>
                </a:cubicBezTo>
                <a:cubicBezTo>
                  <a:pt x="833993" y="1598107"/>
                  <a:pt x="818688" y="1566631"/>
                  <a:pt x="790575" y="1552575"/>
                </a:cubicBezTo>
                <a:cubicBezTo>
                  <a:pt x="777875" y="1546225"/>
                  <a:pt x="764803" y="1540570"/>
                  <a:pt x="752475" y="1533525"/>
                </a:cubicBezTo>
                <a:cubicBezTo>
                  <a:pt x="704646" y="1506194"/>
                  <a:pt x="743367" y="1520097"/>
                  <a:pt x="685800" y="1495425"/>
                </a:cubicBezTo>
                <a:cubicBezTo>
                  <a:pt x="676572" y="1491470"/>
                  <a:pt x="666750" y="1489075"/>
                  <a:pt x="657225" y="1485900"/>
                </a:cubicBezTo>
                <a:cubicBezTo>
                  <a:pt x="650875" y="1476375"/>
                  <a:pt x="646270" y="1465420"/>
                  <a:pt x="638175" y="1457325"/>
                </a:cubicBezTo>
                <a:cubicBezTo>
                  <a:pt x="630080" y="1449230"/>
                  <a:pt x="616751" y="1447214"/>
                  <a:pt x="609600" y="1438275"/>
                </a:cubicBezTo>
                <a:cubicBezTo>
                  <a:pt x="603328" y="1430435"/>
                  <a:pt x="602717" y="1419386"/>
                  <a:pt x="600075" y="1409700"/>
                </a:cubicBezTo>
                <a:cubicBezTo>
                  <a:pt x="593186" y="1384441"/>
                  <a:pt x="587375" y="1358900"/>
                  <a:pt x="581025" y="1333500"/>
                </a:cubicBezTo>
                <a:cubicBezTo>
                  <a:pt x="577850" y="1320800"/>
                  <a:pt x="573124" y="1308390"/>
                  <a:pt x="571500" y="1295400"/>
                </a:cubicBezTo>
                <a:lnTo>
                  <a:pt x="561975" y="1219200"/>
                </a:lnTo>
                <a:cubicBezTo>
                  <a:pt x="565150" y="1117600"/>
                  <a:pt x="563058" y="1015698"/>
                  <a:pt x="571500" y="914400"/>
                </a:cubicBezTo>
                <a:cubicBezTo>
                  <a:pt x="572679" y="900250"/>
                  <a:pt x="584957" y="889351"/>
                  <a:pt x="590550" y="876300"/>
                </a:cubicBezTo>
                <a:cubicBezTo>
                  <a:pt x="594505" y="867072"/>
                  <a:pt x="594506" y="856079"/>
                  <a:pt x="600075" y="847725"/>
                </a:cubicBezTo>
                <a:cubicBezTo>
                  <a:pt x="607547" y="836517"/>
                  <a:pt x="619884" y="829377"/>
                  <a:pt x="628650" y="819150"/>
                </a:cubicBezTo>
                <a:cubicBezTo>
                  <a:pt x="675908" y="764016"/>
                  <a:pt x="635497" y="795536"/>
                  <a:pt x="685800" y="762000"/>
                </a:cubicBezTo>
                <a:cubicBezTo>
                  <a:pt x="692150" y="736600"/>
                  <a:pt x="709985" y="711473"/>
                  <a:pt x="704850" y="685800"/>
                </a:cubicBezTo>
                <a:cubicBezTo>
                  <a:pt x="701675" y="669925"/>
                  <a:pt x="704305" y="651645"/>
                  <a:pt x="695325" y="638175"/>
                </a:cubicBezTo>
                <a:cubicBezTo>
                  <a:pt x="655735" y="578790"/>
                  <a:pt x="636522" y="572631"/>
                  <a:pt x="581025" y="552450"/>
                </a:cubicBezTo>
                <a:cubicBezTo>
                  <a:pt x="562154" y="545588"/>
                  <a:pt x="542225" y="541555"/>
                  <a:pt x="523875" y="533400"/>
                </a:cubicBezTo>
                <a:cubicBezTo>
                  <a:pt x="491039" y="518806"/>
                  <a:pt x="443291" y="462341"/>
                  <a:pt x="428625" y="447675"/>
                </a:cubicBezTo>
                <a:cubicBezTo>
                  <a:pt x="419100" y="438150"/>
                  <a:pt x="407522" y="430308"/>
                  <a:pt x="400050" y="419100"/>
                </a:cubicBezTo>
                <a:cubicBezTo>
                  <a:pt x="393700" y="409575"/>
                  <a:pt x="389794" y="397854"/>
                  <a:pt x="381000" y="390525"/>
                </a:cubicBezTo>
                <a:cubicBezTo>
                  <a:pt x="370092" y="381435"/>
                  <a:pt x="356195" y="376461"/>
                  <a:pt x="342900" y="371475"/>
                </a:cubicBezTo>
                <a:cubicBezTo>
                  <a:pt x="325296" y="364874"/>
                  <a:pt x="272866" y="356046"/>
                  <a:pt x="257175" y="352425"/>
                </a:cubicBezTo>
                <a:cubicBezTo>
                  <a:pt x="231664" y="346538"/>
                  <a:pt x="206894" y="337078"/>
                  <a:pt x="180975" y="333375"/>
                </a:cubicBezTo>
                <a:cubicBezTo>
                  <a:pt x="158750" y="330200"/>
                  <a:pt x="136389" y="327866"/>
                  <a:pt x="114300" y="323850"/>
                </a:cubicBezTo>
                <a:cubicBezTo>
                  <a:pt x="87988" y="319066"/>
                  <a:pt x="72108" y="312961"/>
                  <a:pt x="47625" y="304800"/>
                </a:cubicBezTo>
                <a:cubicBezTo>
                  <a:pt x="44450" y="295275"/>
                  <a:pt x="40858" y="285879"/>
                  <a:pt x="38100" y="276225"/>
                </a:cubicBezTo>
                <a:cubicBezTo>
                  <a:pt x="34504" y="263638"/>
                  <a:pt x="33732" y="250157"/>
                  <a:pt x="28575" y="238125"/>
                </a:cubicBezTo>
                <a:cubicBezTo>
                  <a:pt x="24066" y="227603"/>
                  <a:pt x="14645" y="219789"/>
                  <a:pt x="9525" y="209550"/>
                </a:cubicBezTo>
                <a:cubicBezTo>
                  <a:pt x="5035" y="200570"/>
                  <a:pt x="3175" y="190500"/>
                  <a:pt x="0" y="180975"/>
                </a:cubicBezTo>
                <a:cubicBezTo>
                  <a:pt x="19401" y="6369"/>
                  <a:pt x="19050" y="67027"/>
                  <a:pt x="19050" y="0"/>
                </a:cubicBez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1" name="Freeform 20"/>
          <p:cNvSpPr>
            <a:spLocks/>
          </p:cNvSpPr>
          <p:nvPr/>
        </p:nvSpPr>
        <p:spPr bwMode="auto">
          <a:xfrm>
            <a:off x="3188321" y="5151091"/>
            <a:ext cx="561975" cy="249237"/>
          </a:xfrm>
          <a:custGeom>
            <a:avLst/>
            <a:gdLst>
              <a:gd name="T0" fmla="*/ 0 w 561988"/>
              <a:gd name="T1" fmla="*/ 1229 h 248879"/>
              <a:gd name="T2" fmla="*/ 266700 w 561988"/>
              <a:gd name="T3" fmla="*/ 10754 h 248879"/>
              <a:gd name="T4" fmla="*/ 304800 w 561988"/>
              <a:gd name="T5" fmla="*/ 67904 h 248879"/>
              <a:gd name="T6" fmla="*/ 333375 w 561988"/>
              <a:gd name="T7" fmla="*/ 96479 h 248879"/>
              <a:gd name="T8" fmla="*/ 361950 w 561988"/>
              <a:gd name="T9" fmla="*/ 106004 h 248879"/>
              <a:gd name="T10" fmla="*/ 390525 w 561988"/>
              <a:gd name="T11" fmla="*/ 125054 h 248879"/>
              <a:gd name="T12" fmla="*/ 523875 w 561988"/>
              <a:gd name="T13" fmla="*/ 144104 h 248879"/>
              <a:gd name="T14" fmla="*/ 542925 w 561988"/>
              <a:gd name="T15" fmla="*/ 172679 h 248879"/>
              <a:gd name="T16" fmla="*/ 552450 w 561988"/>
              <a:gd name="T17" fmla="*/ 201254 h 248879"/>
              <a:gd name="T18" fmla="*/ 561975 w 561988"/>
              <a:gd name="T19" fmla="*/ 248879 h 2488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61988" h="248879">
                <a:moveTo>
                  <a:pt x="0" y="1229"/>
                </a:moveTo>
                <a:cubicBezTo>
                  <a:pt x="88900" y="4404"/>
                  <a:pt x="179798" y="-8256"/>
                  <a:pt x="266700" y="10754"/>
                </a:cubicBezTo>
                <a:cubicBezTo>
                  <a:pt x="289066" y="15647"/>
                  <a:pt x="288611" y="51715"/>
                  <a:pt x="304800" y="67904"/>
                </a:cubicBezTo>
                <a:cubicBezTo>
                  <a:pt x="314325" y="77429"/>
                  <a:pt x="322167" y="89007"/>
                  <a:pt x="333375" y="96479"/>
                </a:cubicBezTo>
                <a:cubicBezTo>
                  <a:pt x="341729" y="102048"/>
                  <a:pt x="352970" y="101514"/>
                  <a:pt x="361950" y="106004"/>
                </a:cubicBezTo>
                <a:cubicBezTo>
                  <a:pt x="372189" y="111124"/>
                  <a:pt x="380003" y="120545"/>
                  <a:pt x="390525" y="125054"/>
                </a:cubicBezTo>
                <a:cubicBezTo>
                  <a:pt x="422050" y="138565"/>
                  <a:pt x="507077" y="142424"/>
                  <a:pt x="523875" y="144104"/>
                </a:cubicBezTo>
                <a:cubicBezTo>
                  <a:pt x="530225" y="153629"/>
                  <a:pt x="537805" y="162440"/>
                  <a:pt x="542925" y="172679"/>
                </a:cubicBezTo>
                <a:cubicBezTo>
                  <a:pt x="547415" y="181659"/>
                  <a:pt x="549692" y="191600"/>
                  <a:pt x="552450" y="201254"/>
                </a:cubicBezTo>
                <a:cubicBezTo>
                  <a:pt x="562745" y="237287"/>
                  <a:pt x="561975" y="227512"/>
                  <a:pt x="561975" y="248879"/>
                </a:cubicBez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2" name="Freeform 21"/>
          <p:cNvSpPr>
            <a:spLocks/>
          </p:cNvSpPr>
          <p:nvPr/>
        </p:nvSpPr>
        <p:spPr bwMode="auto">
          <a:xfrm>
            <a:off x="2245346" y="3742978"/>
            <a:ext cx="409575" cy="476250"/>
          </a:xfrm>
          <a:custGeom>
            <a:avLst/>
            <a:gdLst>
              <a:gd name="T0" fmla="*/ 409575 w 409575"/>
              <a:gd name="T1" fmla="*/ 0 h 476250"/>
              <a:gd name="T2" fmla="*/ 304800 w 409575"/>
              <a:gd name="T3" fmla="*/ 19050 h 476250"/>
              <a:gd name="T4" fmla="*/ 276225 w 409575"/>
              <a:gd name="T5" fmla="*/ 47625 h 476250"/>
              <a:gd name="T6" fmla="*/ 247650 w 409575"/>
              <a:gd name="T7" fmla="*/ 66675 h 476250"/>
              <a:gd name="T8" fmla="*/ 190500 w 409575"/>
              <a:gd name="T9" fmla="*/ 133350 h 476250"/>
              <a:gd name="T10" fmla="*/ 161925 w 409575"/>
              <a:gd name="T11" fmla="*/ 228600 h 476250"/>
              <a:gd name="T12" fmla="*/ 152400 w 409575"/>
              <a:gd name="T13" fmla="*/ 438150 h 476250"/>
              <a:gd name="T14" fmla="*/ 95250 w 409575"/>
              <a:gd name="T15" fmla="*/ 476250 h 476250"/>
              <a:gd name="T16" fmla="*/ 19050 w 409575"/>
              <a:gd name="T17" fmla="*/ 466725 h 476250"/>
              <a:gd name="T18" fmla="*/ 9525 w 409575"/>
              <a:gd name="T19" fmla="*/ 438150 h 476250"/>
              <a:gd name="T20" fmla="*/ 0 w 409575"/>
              <a:gd name="T21" fmla="*/ 400050 h 4762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09575" h="476250">
                <a:moveTo>
                  <a:pt x="409575" y="0"/>
                </a:moveTo>
                <a:cubicBezTo>
                  <a:pt x="406344" y="404"/>
                  <a:pt x="325130" y="5496"/>
                  <a:pt x="304800" y="19050"/>
                </a:cubicBezTo>
                <a:cubicBezTo>
                  <a:pt x="293592" y="26522"/>
                  <a:pt x="286573" y="39001"/>
                  <a:pt x="276225" y="47625"/>
                </a:cubicBezTo>
                <a:cubicBezTo>
                  <a:pt x="267431" y="54954"/>
                  <a:pt x="256444" y="59346"/>
                  <a:pt x="247650" y="66675"/>
                </a:cubicBezTo>
                <a:cubicBezTo>
                  <a:pt x="221116" y="88786"/>
                  <a:pt x="211522" y="105320"/>
                  <a:pt x="190500" y="133350"/>
                </a:cubicBezTo>
                <a:cubicBezTo>
                  <a:pt x="167310" y="202919"/>
                  <a:pt x="176320" y="171019"/>
                  <a:pt x="161925" y="228600"/>
                </a:cubicBezTo>
                <a:cubicBezTo>
                  <a:pt x="158750" y="298450"/>
                  <a:pt x="170578" y="370632"/>
                  <a:pt x="152400" y="438150"/>
                </a:cubicBezTo>
                <a:cubicBezTo>
                  <a:pt x="146448" y="460258"/>
                  <a:pt x="95250" y="476250"/>
                  <a:pt x="95250" y="476250"/>
                </a:cubicBezTo>
                <a:cubicBezTo>
                  <a:pt x="69850" y="473075"/>
                  <a:pt x="42441" y="477121"/>
                  <a:pt x="19050" y="466725"/>
                </a:cubicBezTo>
                <a:cubicBezTo>
                  <a:pt x="9875" y="462647"/>
                  <a:pt x="12283" y="447804"/>
                  <a:pt x="9525" y="438150"/>
                </a:cubicBezTo>
                <a:cubicBezTo>
                  <a:pt x="5929" y="425563"/>
                  <a:pt x="0" y="400050"/>
                  <a:pt x="0" y="400050"/>
                </a:cubicBez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" name="Freeform 22"/>
          <p:cNvSpPr>
            <a:spLocks/>
          </p:cNvSpPr>
          <p:nvPr/>
        </p:nvSpPr>
        <p:spPr bwMode="auto">
          <a:xfrm>
            <a:off x="4578971" y="3847753"/>
            <a:ext cx="95250" cy="180975"/>
          </a:xfrm>
          <a:custGeom>
            <a:avLst/>
            <a:gdLst>
              <a:gd name="T0" fmla="*/ 95665 w 95665"/>
              <a:gd name="T1" fmla="*/ 180975 h 180975"/>
              <a:gd name="T2" fmla="*/ 67090 w 95665"/>
              <a:gd name="T3" fmla="*/ 76200 h 180975"/>
              <a:gd name="T4" fmla="*/ 57565 w 95665"/>
              <a:gd name="T5" fmla="*/ 47625 h 180975"/>
              <a:gd name="T6" fmla="*/ 415 w 95665"/>
              <a:gd name="T7" fmla="*/ 0 h 18097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5665" h="180975">
                <a:moveTo>
                  <a:pt x="95665" y="180975"/>
                </a:moveTo>
                <a:cubicBezTo>
                  <a:pt x="80847" y="77246"/>
                  <a:pt x="98258" y="148926"/>
                  <a:pt x="67090" y="76200"/>
                </a:cubicBezTo>
                <a:cubicBezTo>
                  <a:pt x="63135" y="66972"/>
                  <a:pt x="65735" y="53461"/>
                  <a:pt x="57565" y="47625"/>
                </a:cubicBezTo>
                <a:cubicBezTo>
                  <a:pt x="-8621" y="349"/>
                  <a:pt x="415" y="60615"/>
                  <a:pt x="415" y="0"/>
                </a:cubicBez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4" name="Freeform 23"/>
          <p:cNvSpPr>
            <a:spLocks/>
          </p:cNvSpPr>
          <p:nvPr/>
        </p:nvSpPr>
        <p:spPr bwMode="auto">
          <a:xfrm>
            <a:off x="4729784" y="3781078"/>
            <a:ext cx="106362" cy="390525"/>
          </a:xfrm>
          <a:custGeom>
            <a:avLst/>
            <a:gdLst>
              <a:gd name="T0" fmla="*/ 77234 w 105809"/>
              <a:gd name="T1" fmla="*/ 0 h 390525"/>
              <a:gd name="T2" fmla="*/ 96284 w 105809"/>
              <a:gd name="T3" fmla="*/ 47625 h 390525"/>
              <a:gd name="T4" fmla="*/ 105809 w 105809"/>
              <a:gd name="T5" fmla="*/ 76200 h 390525"/>
              <a:gd name="T6" fmla="*/ 96284 w 105809"/>
              <a:gd name="T7" fmla="*/ 152400 h 390525"/>
              <a:gd name="T8" fmla="*/ 67709 w 105809"/>
              <a:gd name="T9" fmla="*/ 180975 h 390525"/>
              <a:gd name="T10" fmla="*/ 20084 w 105809"/>
              <a:gd name="T11" fmla="*/ 228600 h 390525"/>
              <a:gd name="T12" fmla="*/ 1034 w 105809"/>
              <a:gd name="T13" fmla="*/ 257175 h 390525"/>
              <a:gd name="T14" fmla="*/ 39134 w 105809"/>
              <a:gd name="T15" fmla="*/ 314325 h 390525"/>
              <a:gd name="T16" fmla="*/ 86759 w 105809"/>
              <a:gd name="T17" fmla="*/ 371475 h 390525"/>
              <a:gd name="T18" fmla="*/ 86759 w 105809"/>
              <a:gd name="T19" fmla="*/ 390525 h 3905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5809" h="390525">
                <a:moveTo>
                  <a:pt x="77234" y="0"/>
                </a:moveTo>
                <a:cubicBezTo>
                  <a:pt x="83584" y="15875"/>
                  <a:pt x="90281" y="31616"/>
                  <a:pt x="96284" y="47625"/>
                </a:cubicBezTo>
                <a:cubicBezTo>
                  <a:pt x="99809" y="57026"/>
                  <a:pt x="105809" y="66160"/>
                  <a:pt x="105809" y="76200"/>
                </a:cubicBezTo>
                <a:cubicBezTo>
                  <a:pt x="105809" y="101798"/>
                  <a:pt x="105032" y="128343"/>
                  <a:pt x="96284" y="152400"/>
                </a:cubicBezTo>
                <a:cubicBezTo>
                  <a:pt x="91681" y="165059"/>
                  <a:pt x="76333" y="170627"/>
                  <a:pt x="67709" y="180975"/>
                </a:cubicBezTo>
                <a:cubicBezTo>
                  <a:pt x="28022" y="228600"/>
                  <a:pt x="72471" y="193675"/>
                  <a:pt x="20084" y="228600"/>
                </a:cubicBezTo>
                <a:cubicBezTo>
                  <a:pt x="13734" y="238125"/>
                  <a:pt x="2653" y="245842"/>
                  <a:pt x="1034" y="257175"/>
                </a:cubicBezTo>
                <a:cubicBezTo>
                  <a:pt x="-4899" y="298707"/>
                  <a:pt x="15612" y="294724"/>
                  <a:pt x="39134" y="314325"/>
                </a:cubicBezTo>
                <a:cubicBezTo>
                  <a:pt x="53412" y="326223"/>
                  <a:pt x="79267" y="352744"/>
                  <a:pt x="86759" y="371475"/>
                </a:cubicBezTo>
                <a:cubicBezTo>
                  <a:pt x="89117" y="377371"/>
                  <a:pt x="86759" y="384175"/>
                  <a:pt x="86759" y="390525"/>
                </a:cubicBez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5" name="Freeform 24"/>
          <p:cNvSpPr>
            <a:spLocks/>
          </p:cNvSpPr>
          <p:nvPr/>
        </p:nvSpPr>
        <p:spPr bwMode="auto">
          <a:xfrm>
            <a:off x="6864971" y="1114078"/>
            <a:ext cx="299317" cy="2890986"/>
          </a:xfrm>
          <a:custGeom>
            <a:avLst/>
            <a:gdLst>
              <a:gd name="T0" fmla="*/ 180990 w 180990"/>
              <a:gd name="T1" fmla="*/ 1400175 h 1400175"/>
              <a:gd name="T2" fmla="*/ 133365 w 180990"/>
              <a:gd name="T3" fmla="*/ 1390650 h 1400175"/>
              <a:gd name="T4" fmla="*/ 114315 w 180990"/>
              <a:gd name="T5" fmla="*/ 1352550 h 1400175"/>
              <a:gd name="T6" fmla="*/ 95265 w 180990"/>
              <a:gd name="T7" fmla="*/ 1285875 h 1400175"/>
              <a:gd name="T8" fmla="*/ 85740 w 180990"/>
              <a:gd name="T9" fmla="*/ 1257300 h 1400175"/>
              <a:gd name="T10" fmla="*/ 66690 w 180990"/>
              <a:gd name="T11" fmla="*/ 1038225 h 1400175"/>
              <a:gd name="T12" fmla="*/ 47640 w 180990"/>
              <a:gd name="T13" fmla="*/ 885825 h 1400175"/>
              <a:gd name="T14" fmla="*/ 57165 w 180990"/>
              <a:gd name="T15" fmla="*/ 762000 h 1400175"/>
              <a:gd name="T16" fmla="*/ 76215 w 180990"/>
              <a:gd name="T17" fmla="*/ 733425 h 1400175"/>
              <a:gd name="T18" fmla="*/ 66690 w 180990"/>
              <a:gd name="T19" fmla="*/ 666750 h 1400175"/>
              <a:gd name="T20" fmla="*/ 57165 w 180990"/>
              <a:gd name="T21" fmla="*/ 590550 h 1400175"/>
              <a:gd name="T22" fmla="*/ 38115 w 180990"/>
              <a:gd name="T23" fmla="*/ 447675 h 1400175"/>
              <a:gd name="T24" fmla="*/ 19065 w 180990"/>
              <a:gd name="T25" fmla="*/ 304800 h 1400175"/>
              <a:gd name="T26" fmla="*/ 9540 w 180990"/>
              <a:gd name="T27" fmla="*/ 276225 h 1400175"/>
              <a:gd name="T28" fmla="*/ 15 w 180990"/>
              <a:gd name="T29" fmla="*/ 0 h 140017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80990" h="1400175">
                <a:moveTo>
                  <a:pt x="180990" y="1400175"/>
                </a:moveTo>
                <a:cubicBezTo>
                  <a:pt x="165115" y="1397000"/>
                  <a:pt x="146539" y="1400060"/>
                  <a:pt x="133365" y="1390650"/>
                </a:cubicBezTo>
                <a:cubicBezTo>
                  <a:pt x="121811" y="1382397"/>
                  <a:pt x="119908" y="1365601"/>
                  <a:pt x="114315" y="1352550"/>
                </a:cubicBezTo>
                <a:cubicBezTo>
                  <a:pt x="104527" y="1329712"/>
                  <a:pt x="102170" y="1310042"/>
                  <a:pt x="95265" y="1285875"/>
                </a:cubicBezTo>
                <a:cubicBezTo>
                  <a:pt x="92507" y="1276221"/>
                  <a:pt x="88915" y="1266825"/>
                  <a:pt x="85740" y="1257300"/>
                </a:cubicBezTo>
                <a:cubicBezTo>
                  <a:pt x="64917" y="986601"/>
                  <a:pt x="87156" y="1263353"/>
                  <a:pt x="66690" y="1038225"/>
                </a:cubicBezTo>
                <a:cubicBezTo>
                  <a:pt x="54562" y="904815"/>
                  <a:pt x="66957" y="963092"/>
                  <a:pt x="47640" y="885825"/>
                </a:cubicBezTo>
                <a:cubicBezTo>
                  <a:pt x="50815" y="844550"/>
                  <a:pt x="49536" y="802688"/>
                  <a:pt x="57165" y="762000"/>
                </a:cubicBezTo>
                <a:cubicBezTo>
                  <a:pt x="59275" y="750748"/>
                  <a:pt x="75076" y="744816"/>
                  <a:pt x="76215" y="733425"/>
                </a:cubicBezTo>
                <a:cubicBezTo>
                  <a:pt x="78449" y="711086"/>
                  <a:pt x="69657" y="689004"/>
                  <a:pt x="66690" y="666750"/>
                </a:cubicBezTo>
                <a:cubicBezTo>
                  <a:pt x="63307" y="641377"/>
                  <a:pt x="60548" y="615923"/>
                  <a:pt x="57165" y="590550"/>
                </a:cubicBezTo>
                <a:cubicBezTo>
                  <a:pt x="42846" y="483154"/>
                  <a:pt x="51764" y="563689"/>
                  <a:pt x="38115" y="447675"/>
                </a:cubicBezTo>
                <a:cubicBezTo>
                  <a:pt x="32956" y="403825"/>
                  <a:pt x="28951" y="349288"/>
                  <a:pt x="19065" y="304800"/>
                </a:cubicBezTo>
                <a:cubicBezTo>
                  <a:pt x="16887" y="294999"/>
                  <a:pt x="12715" y="285750"/>
                  <a:pt x="9540" y="276225"/>
                </a:cubicBezTo>
                <a:cubicBezTo>
                  <a:pt x="-812" y="38118"/>
                  <a:pt x="15" y="130244"/>
                  <a:pt x="15" y="0"/>
                </a:cubicBezTo>
              </a:path>
            </a:pathLst>
          </a:custGeom>
          <a:noFill/>
          <a:ln w="25400">
            <a:solidFill>
              <a:srgbClr val="4BACC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6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84784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484784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420888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6" descr="http://i.huffpost.com/gen/939734/thumbs/o-DELIA-SMITH-JAMIE-OLIVER-570.jpg?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052736"/>
            <a:ext cx="473739" cy="31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903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average life expectancy in Leeds?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average life expectancy in the UK?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mean average age of people in Leeds?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mean average age of people in the UK?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does this help up to explain health patterns in Leeds?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Name an area of the country with a high % of elderly people?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11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Researching Maps in Pairs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 then sharing your maps (and explaining them) with the class next lesson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48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Go to Geography of Health Page on </a:t>
            </a:r>
            <a:r>
              <a:rPr lang="en-GB" dirty="0" err="1" smtClean="0"/>
              <a:t>www.misswoodhead.weebly.com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6003" b="6003"/>
          <a:stretch>
            <a:fillRect/>
          </a:stretch>
        </p:blipFill>
        <p:spPr/>
      </p:pic>
      <p:sp>
        <p:nvSpPr>
          <p:cNvPr id="5" name="Oval 4"/>
          <p:cNvSpPr/>
          <p:nvPr/>
        </p:nvSpPr>
        <p:spPr>
          <a:xfrm>
            <a:off x="1331640" y="3212976"/>
            <a:ext cx="2088232" cy="720080"/>
          </a:xfrm>
          <a:prstGeom prst="ellipse">
            <a:avLst/>
          </a:prstGeom>
          <a:solidFill>
            <a:schemeClr val="lt1">
              <a:alpha val="3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64088" y="2636912"/>
            <a:ext cx="208823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30 Minutes to Work through the Worksheet</a:t>
            </a:r>
          </a:p>
        </p:txBody>
      </p:sp>
      <p:sp>
        <p:nvSpPr>
          <p:cNvPr id="7" name="Explosion 2 6"/>
          <p:cNvSpPr/>
          <p:nvPr/>
        </p:nvSpPr>
        <p:spPr>
          <a:xfrm>
            <a:off x="4355976" y="1844824"/>
            <a:ext cx="4464496" cy="2880320"/>
          </a:xfrm>
          <a:prstGeom prst="irregularSeal2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42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30 Minutes to Work through the Worksheet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586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Post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does what you have learnt from your GIS task link with the map from the start of the lesson?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835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208</Words>
  <Application>Microsoft Macintosh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Health Geography</vt:lpstr>
      <vt:lpstr>Learning Objectives</vt:lpstr>
      <vt:lpstr>Bellwork</vt:lpstr>
      <vt:lpstr>PowerPoint Presentation</vt:lpstr>
      <vt:lpstr>Starter</vt:lpstr>
      <vt:lpstr>Researching Maps in Pairs</vt:lpstr>
      <vt:lpstr>Go to Geography of Health Page on www.misswoodhead.weebly.com</vt:lpstr>
      <vt:lpstr>30 Minutes to Work through the Worksheet</vt:lpstr>
      <vt:lpstr>Plenary Post It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XP-User</dc:creator>
  <cp:lastModifiedBy>sarah woodhead</cp:lastModifiedBy>
  <cp:revision>7</cp:revision>
  <dcterms:created xsi:type="dcterms:W3CDTF">2013-02-28T20:08:45Z</dcterms:created>
  <dcterms:modified xsi:type="dcterms:W3CDTF">2013-03-03T21:25:29Z</dcterms:modified>
</cp:coreProperties>
</file>