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9148-AEC2-914D-8FAD-93BC72B65CDA}" type="datetimeFigureOut">
              <a:rPr lang="en-US" smtClean="0"/>
              <a:t>25/04/2012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8160F-AA65-CC42-8FE8-6161A9A51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1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Wards: </a:t>
            </a:r>
            <a:r>
              <a:rPr lang="en-GB" dirty="0" err="1" smtClean="0"/>
              <a:t>Grindon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Thornaby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Maltby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Egglescliffe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Longnewton</a:t>
            </a:r>
            <a:r>
              <a:rPr lang="en-GB" baseline="0" dirty="0" smtClean="0"/>
              <a:t>, St Aidan’s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160F-AA65-CC42-8FE8-6161A9A510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0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25/04/2012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</a:t>
            </a:r>
            <a:r>
              <a:rPr lang="en-GB" dirty="0" err="1" smtClean="0"/>
              <a:t>Geogrpahy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Stockton-On-Tees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5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7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understand the correlation between different lifestyle, geographical, socio-economic factors and health</a:t>
            </a:r>
          </a:p>
          <a:p>
            <a:r>
              <a:rPr lang="en-GB" dirty="0" smtClean="0"/>
              <a:t>I can explain the patterns of correlation between these factors using GIS</a:t>
            </a:r>
          </a:p>
          <a:p>
            <a:r>
              <a:rPr lang="en-GB" dirty="0" smtClean="0"/>
              <a:t>I can work as a member of a team and present to a group of people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76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Starter- Ward or nor a Ward?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35519"/>
            <a:ext cx="7807165" cy="471511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Grindon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Thornaby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Maltby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Cheeseford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Egglescliffe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Chavington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Longnewton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Oldnewton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 Aidan’s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 John Fisher’s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54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12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8 </a:t>
            </a:r>
            <a:r>
              <a:rPr lang="en-GB" dirty="0"/>
              <a:t>(d) With reference to a local case study, assess the relative importance of age, </a:t>
            </a:r>
            <a:r>
              <a:rPr lang="en-GB" dirty="0" smtClean="0"/>
              <a:t>gender and </a:t>
            </a:r>
            <a:r>
              <a:rPr lang="en-GB" dirty="0"/>
              <a:t>wealth for the provision of health care</a:t>
            </a:r>
            <a:r>
              <a:rPr lang="en-GB" dirty="0" smtClean="0"/>
              <a:t>. (</a:t>
            </a:r>
            <a:r>
              <a:rPr lang="en-GB" i="1" dirty="0" smtClean="0"/>
              <a:t>15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7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Plenary- Just a Minute!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Health differences in Stockton-On</a:t>
            </a:r>
            <a:r>
              <a:rPr lang="en-GB" smtClean="0"/>
              <a:t>-Tees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5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56</TotalTime>
  <Words>140</Words>
  <Application>Microsoft Macintosh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Health Geogrpahy</vt:lpstr>
      <vt:lpstr>Homework </vt:lpstr>
      <vt:lpstr>Lesson Objectives</vt:lpstr>
      <vt:lpstr>Starter- Ward or nor a Ward?</vt:lpstr>
      <vt:lpstr>Presentations</vt:lpstr>
      <vt:lpstr>Exam Question</vt:lpstr>
      <vt:lpstr>Plenary- Just a Minute!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Geogrpahy</dc:title>
  <dc:creator>sarah woodhead</dc:creator>
  <cp:lastModifiedBy>sarah woodhead</cp:lastModifiedBy>
  <cp:revision>10</cp:revision>
  <dcterms:created xsi:type="dcterms:W3CDTF">2012-04-25T13:04:45Z</dcterms:created>
  <dcterms:modified xsi:type="dcterms:W3CDTF">2012-04-25T14:00:47Z</dcterms:modified>
</cp:coreProperties>
</file>