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57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18/04/2012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18/04/2012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18/04/2012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18/04/2012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18/04/2012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18/04/2012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18/04/2012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18/04/2012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18/04/2012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18/04/2012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18/04/2012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18/04/2012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r0cJ7CX1lC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Health Geography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impacts on a person’s health?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49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http://</a:t>
            </a:r>
            <a:r>
              <a:rPr lang="en-GB" dirty="0" err="1">
                <a:hlinkClick r:id="rId2"/>
              </a:rPr>
              <a:t>www.youtube.com</a:t>
            </a:r>
            <a:r>
              <a:rPr lang="en-GB" dirty="0">
                <a:hlinkClick r:id="rId2"/>
              </a:rPr>
              <a:t>/</a:t>
            </a:r>
            <a:r>
              <a:rPr lang="en-GB" dirty="0" err="1">
                <a:hlinkClick r:id="rId2"/>
              </a:rPr>
              <a:t>watch?v</a:t>
            </a:r>
            <a:r>
              <a:rPr lang="en-GB" dirty="0">
                <a:hlinkClick r:id="rId2"/>
              </a:rPr>
              <a:t>=r0cJ7CX1lCA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875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of Handout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30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 (to be finished for homework)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I’ll check whether you’ve written up your notes from the debates lesson whilst you do this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7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010" y="2484302"/>
            <a:ext cx="8836990" cy="437369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70000"/>
              </a:lnSpc>
            </a:pPr>
            <a:r>
              <a:rPr lang="en-GB" sz="4800" u="sng" dirty="0" smtClean="0"/>
              <a:t>Life Expectancy Value Lines (using data for men)</a:t>
            </a:r>
          </a:p>
          <a:p>
            <a:pPr>
              <a:lnSpc>
                <a:spcPct val="70000"/>
              </a:lnSpc>
            </a:pPr>
            <a:r>
              <a:rPr lang="en-GB" sz="4800" dirty="0" smtClean="0"/>
              <a:t>St. Albans</a:t>
            </a:r>
          </a:p>
          <a:p>
            <a:pPr>
              <a:lnSpc>
                <a:spcPct val="70000"/>
              </a:lnSpc>
            </a:pPr>
            <a:r>
              <a:rPr lang="en-GB" sz="4800" dirty="0" smtClean="0"/>
              <a:t>81</a:t>
            </a:r>
          </a:p>
          <a:p>
            <a:pPr>
              <a:lnSpc>
                <a:spcPct val="70000"/>
              </a:lnSpc>
            </a:pPr>
            <a:r>
              <a:rPr lang="en-GB" sz="4800" dirty="0" smtClean="0"/>
              <a:t>Knaresborough</a:t>
            </a:r>
          </a:p>
          <a:p>
            <a:pPr>
              <a:lnSpc>
                <a:spcPct val="70000"/>
              </a:lnSpc>
            </a:pPr>
            <a:r>
              <a:rPr lang="en-GB" sz="4800" dirty="0" smtClean="0"/>
              <a:t>79</a:t>
            </a:r>
          </a:p>
          <a:p>
            <a:pPr>
              <a:lnSpc>
                <a:spcPct val="70000"/>
              </a:lnSpc>
            </a:pPr>
            <a:r>
              <a:rPr lang="en-GB" sz="4800" dirty="0" smtClean="0"/>
              <a:t>Bradford</a:t>
            </a:r>
          </a:p>
          <a:p>
            <a:pPr>
              <a:lnSpc>
                <a:spcPct val="70000"/>
              </a:lnSpc>
            </a:pPr>
            <a:r>
              <a:rPr lang="en-GB" sz="4800" dirty="0" smtClean="0"/>
              <a:t>76</a:t>
            </a:r>
          </a:p>
          <a:p>
            <a:pPr>
              <a:lnSpc>
                <a:spcPct val="70000"/>
              </a:lnSpc>
            </a:pPr>
            <a:r>
              <a:rPr lang="en-GB" sz="4800" dirty="0" smtClean="0"/>
              <a:t>Stockton</a:t>
            </a:r>
          </a:p>
          <a:p>
            <a:pPr>
              <a:lnSpc>
                <a:spcPct val="70000"/>
              </a:lnSpc>
            </a:pPr>
            <a:r>
              <a:rPr lang="en-GB" sz="4800" dirty="0" smtClean="0"/>
              <a:t>77</a:t>
            </a:r>
          </a:p>
          <a:p>
            <a:pPr>
              <a:lnSpc>
                <a:spcPct val="70000"/>
              </a:lnSpc>
            </a:pPr>
            <a:r>
              <a:rPr lang="en-GB" sz="4800" dirty="0" smtClean="0"/>
              <a:t>Orchard Park Estate, Hull</a:t>
            </a:r>
          </a:p>
          <a:p>
            <a:pPr>
              <a:lnSpc>
                <a:spcPct val="70000"/>
              </a:lnSpc>
            </a:pPr>
            <a:r>
              <a:rPr lang="en-GB" sz="4800" dirty="0" smtClean="0"/>
              <a:t>75</a:t>
            </a:r>
          </a:p>
          <a:p>
            <a:pPr>
              <a:lnSpc>
                <a:spcPct val="70000"/>
              </a:lnSpc>
            </a:pPr>
            <a:r>
              <a:rPr lang="en-GB" sz="4800" dirty="0" smtClean="0"/>
              <a:t>Kensington</a:t>
            </a:r>
          </a:p>
          <a:p>
            <a:r>
              <a:rPr lang="en-GB" sz="4800" dirty="0" smtClean="0"/>
              <a:t>84</a:t>
            </a:r>
          </a:p>
          <a:p>
            <a:endParaRPr lang="en-GB" sz="4800" dirty="0" smtClean="0"/>
          </a:p>
          <a:p>
            <a:endParaRPr lang="en-GB" sz="4800" dirty="0" smtClean="0"/>
          </a:p>
          <a:p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80946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Forget…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Those who failed the key word definitions test have to do a resit after the lesson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84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To gain detailed knowledge of the different health determinants</a:t>
            </a:r>
          </a:p>
          <a:p>
            <a:r>
              <a:rPr lang="en-GB" dirty="0" smtClean="0"/>
              <a:t>To see how these determinants can affect health inequalities in large cities such as Glasgow</a:t>
            </a:r>
          </a:p>
          <a:p>
            <a:r>
              <a:rPr lang="en-GB" dirty="0" smtClean="0"/>
              <a:t>To understand how geographers, planners and epidemiologists can analyse census data in order to assess how to improve health in certain areas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5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 will have the best life expectancy and why?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99" y="3968725"/>
            <a:ext cx="3502700" cy="2332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493" y="3622338"/>
            <a:ext cx="4692362" cy="30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9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Healthy Lifestyle Indicators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2962" r="-72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969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Genetics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4011" r="-240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606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Geography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048" r="-140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8437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we view all of these indicators in a nutshell?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335664"/>
            <a:ext cx="7716838" cy="3065136"/>
          </a:xfrm>
        </p:spPr>
        <p:txBody>
          <a:bodyPr/>
          <a:lstStyle/>
          <a:p>
            <a:r>
              <a:rPr lang="en-GB" dirty="0" smtClean="0"/>
              <a:t>By looking at socio-economic status.</a:t>
            </a:r>
          </a:p>
          <a:p>
            <a:r>
              <a:rPr lang="en-GB" dirty="0" smtClean="0"/>
              <a:t>E.g. car ownership, housing tenure, social class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27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Socio-Economic Status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0289" y="3349621"/>
            <a:ext cx="8345078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Group	Description	</a:t>
            </a:r>
            <a:r>
              <a:rPr lang="en-GB" b="1" dirty="0" smtClean="0"/>
              <a:t>                                                     </a:t>
            </a:r>
            <a:endParaRPr lang="en-GB" b="1" dirty="0"/>
          </a:p>
          <a:p>
            <a:r>
              <a:rPr lang="en-GB" b="1" dirty="0"/>
              <a:t>	</a:t>
            </a:r>
          </a:p>
          <a:p>
            <a:r>
              <a:rPr lang="en-GB" dirty="0"/>
              <a:t>1	Higher Professional and Managerial workers	</a:t>
            </a:r>
            <a:r>
              <a:rPr lang="en-GB" dirty="0" smtClean="0"/>
              <a:t>               </a:t>
            </a:r>
            <a:endParaRPr lang="en-GB" dirty="0"/>
          </a:p>
          <a:p>
            <a:r>
              <a:rPr lang="en-GB" dirty="0"/>
              <a:t>2	Lower Managerial and Professional workers	</a:t>
            </a:r>
            <a:r>
              <a:rPr lang="en-GB" dirty="0" smtClean="0"/>
              <a:t>               </a:t>
            </a:r>
            <a:endParaRPr lang="en-GB" dirty="0"/>
          </a:p>
          <a:p>
            <a:pPr marL="342900" indent="-342900">
              <a:buAutoNum type="arabicPlain" startAt="3"/>
            </a:pPr>
            <a:r>
              <a:rPr lang="en-GB" dirty="0" smtClean="0"/>
              <a:t>          Intermediate </a:t>
            </a:r>
            <a:r>
              <a:rPr lang="en-GB" dirty="0"/>
              <a:t>occupations	</a:t>
            </a:r>
            <a:r>
              <a:rPr lang="en-GB" dirty="0" smtClean="0"/>
              <a:t>                                        </a:t>
            </a:r>
          </a:p>
          <a:p>
            <a:pPr marL="342900" indent="-342900">
              <a:buAutoNum type="arabicPlain" startAt="3"/>
            </a:pPr>
            <a:r>
              <a:rPr lang="en-GB" dirty="0" smtClean="0"/>
              <a:t>          Small </a:t>
            </a:r>
            <a:r>
              <a:rPr lang="en-GB" dirty="0"/>
              <a:t>Employers and non professional self-</a:t>
            </a:r>
            <a:r>
              <a:rPr lang="en-GB" dirty="0" smtClean="0"/>
              <a:t>employed  </a:t>
            </a:r>
          </a:p>
          <a:p>
            <a:r>
              <a:rPr lang="en-GB" dirty="0" smtClean="0"/>
              <a:t>5</a:t>
            </a:r>
            <a:r>
              <a:rPr lang="en-GB" dirty="0"/>
              <a:t>	Lower Supervisory and technical	</a:t>
            </a:r>
            <a:r>
              <a:rPr lang="en-GB" dirty="0" smtClean="0"/>
              <a:t>                            </a:t>
            </a:r>
            <a:r>
              <a:rPr lang="en-GB" dirty="0"/>
              <a:t>	</a:t>
            </a:r>
          </a:p>
          <a:p>
            <a:r>
              <a:rPr lang="en-GB" dirty="0"/>
              <a:t>6	Semi Routine Occupations		</a:t>
            </a:r>
          </a:p>
          <a:p>
            <a:r>
              <a:rPr lang="en-GB" dirty="0"/>
              <a:t>7	Routine Occupations		</a:t>
            </a:r>
          </a:p>
          <a:p>
            <a:r>
              <a:rPr lang="en-GB" dirty="0"/>
              <a:t>8	Long term unemployed		</a:t>
            </a:r>
          </a:p>
        </p:txBody>
      </p:sp>
    </p:spTree>
    <p:extLst>
      <p:ext uri="{BB962C8B-B14F-4D97-AF65-F5344CB8AC3E}">
        <p14:creationId xmlns:p14="http://schemas.microsoft.com/office/powerpoint/2010/main" val="2332779350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49</TotalTime>
  <Words>197</Words>
  <Application>Microsoft Macintosh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Sky</vt:lpstr>
      <vt:lpstr>Health Geography</vt:lpstr>
      <vt:lpstr>Don’t Forget…</vt:lpstr>
      <vt:lpstr>Lesson Objectives</vt:lpstr>
      <vt:lpstr>Starter</vt:lpstr>
      <vt:lpstr>Healthy Lifestyle Indicators</vt:lpstr>
      <vt:lpstr>Genetics</vt:lpstr>
      <vt:lpstr>Geography</vt:lpstr>
      <vt:lpstr>How can we view all of these indicators in a nutshell?</vt:lpstr>
      <vt:lpstr>Socio-Economic Status</vt:lpstr>
      <vt:lpstr>Video</vt:lpstr>
      <vt:lpstr>Discussion of Handout</vt:lpstr>
      <vt:lpstr>Exam Question (to be finished for homework)</vt:lpstr>
      <vt:lpstr>Plenary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Geography</dc:title>
  <dc:creator>sarah woodhead</dc:creator>
  <cp:lastModifiedBy>sarah woodhead</cp:lastModifiedBy>
  <cp:revision>10</cp:revision>
  <dcterms:created xsi:type="dcterms:W3CDTF">2012-04-18T19:18:13Z</dcterms:created>
  <dcterms:modified xsi:type="dcterms:W3CDTF">2012-04-18T20:00:22Z</dcterms:modified>
</cp:coreProperties>
</file>