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E7E-6FF2-9247-862C-A6AB2F4BB650}" type="datetimeFigureOut">
              <a:rPr lang="en-US" smtClean="0"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6F4-CEED-C948-9BB7-20308442E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9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E7E-6FF2-9247-862C-A6AB2F4BB650}" type="datetimeFigureOut">
              <a:rPr lang="en-US" smtClean="0"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6F4-CEED-C948-9BB7-20308442E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E7E-6FF2-9247-862C-A6AB2F4BB650}" type="datetimeFigureOut">
              <a:rPr lang="en-US" smtClean="0"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6F4-CEED-C948-9BB7-20308442E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43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E7E-6FF2-9247-862C-A6AB2F4BB650}" type="datetimeFigureOut">
              <a:rPr lang="en-US" smtClean="0"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6F4-CEED-C948-9BB7-20308442E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06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E7E-6FF2-9247-862C-A6AB2F4BB650}" type="datetimeFigureOut">
              <a:rPr lang="en-US" smtClean="0"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6F4-CEED-C948-9BB7-20308442E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20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E7E-6FF2-9247-862C-A6AB2F4BB650}" type="datetimeFigureOut">
              <a:rPr lang="en-US" smtClean="0"/>
              <a:t>01/02/2012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6F4-CEED-C948-9BB7-20308442E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27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E7E-6FF2-9247-862C-A6AB2F4BB650}" type="datetimeFigureOut">
              <a:rPr lang="en-US" smtClean="0"/>
              <a:t>01/02/2012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6F4-CEED-C948-9BB7-20308442E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00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E7E-6FF2-9247-862C-A6AB2F4BB650}" type="datetimeFigureOut">
              <a:rPr lang="en-US" smtClean="0"/>
              <a:t>01/02/2012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6F4-CEED-C948-9BB7-20308442E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66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E7E-6FF2-9247-862C-A6AB2F4BB650}" type="datetimeFigureOut">
              <a:rPr lang="en-US" smtClean="0"/>
              <a:t>01/02/2012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6F4-CEED-C948-9BB7-20308442E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E7E-6FF2-9247-862C-A6AB2F4BB650}" type="datetimeFigureOut">
              <a:rPr lang="en-US" smtClean="0"/>
              <a:t>01/02/2012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6F4-CEED-C948-9BB7-20308442E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67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E7E-6FF2-9247-862C-A6AB2F4BB650}" type="datetimeFigureOut">
              <a:rPr lang="en-US" smtClean="0"/>
              <a:t>01/02/2012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6F4-CEED-C948-9BB7-20308442E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5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3DE7E-6FF2-9247-862C-A6AB2F4BB650}" type="datetimeFigureOut">
              <a:rPr lang="en-US" smtClean="0"/>
              <a:t>01/02/2012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DE6F4-CEED-C948-9BB7-20308442E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95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Birth rate</a:t>
            </a:r>
            <a:r>
              <a:rPr lang="en-GB" dirty="0"/>
              <a:t> - The number of births per 1000 people per year</a:t>
            </a:r>
          </a:p>
        </p:txBody>
      </p:sp>
    </p:spTree>
    <p:extLst>
      <p:ext uri="{BB962C8B-B14F-4D97-AF65-F5344CB8AC3E}">
        <p14:creationId xmlns:p14="http://schemas.microsoft.com/office/powerpoint/2010/main" val="3174757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Total Fertility Rate (TFR) - </a:t>
            </a:r>
            <a:r>
              <a:rPr lang="en-GB" dirty="0"/>
              <a:t>is the average number of children that would be born to a woman over her lifetime </a:t>
            </a:r>
          </a:p>
        </p:txBody>
      </p:sp>
    </p:spTree>
    <p:extLst>
      <p:ext uri="{BB962C8B-B14F-4D97-AF65-F5344CB8AC3E}">
        <p14:creationId xmlns:p14="http://schemas.microsoft.com/office/powerpoint/2010/main" val="129275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Death rate</a:t>
            </a:r>
            <a:r>
              <a:rPr lang="en-GB" dirty="0"/>
              <a:t> - the number of deaths per 1000 people per year</a:t>
            </a:r>
          </a:p>
        </p:txBody>
      </p:sp>
    </p:spTree>
    <p:extLst>
      <p:ext uri="{BB962C8B-B14F-4D97-AF65-F5344CB8AC3E}">
        <p14:creationId xmlns:p14="http://schemas.microsoft.com/office/powerpoint/2010/main" val="301690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Natural Change</a:t>
            </a:r>
            <a:r>
              <a:rPr lang="en-GB" dirty="0"/>
              <a:t> - the difference between the birth rates of a country and the death rates</a:t>
            </a:r>
          </a:p>
        </p:txBody>
      </p:sp>
    </p:spTree>
    <p:extLst>
      <p:ext uri="{BB962C8B-B14F-4D97-AF65-F5344CB8AC3E}">
        <p14:creationId xmlns:p14="http://schemas.microsoft.com/office/powerpoint/2010/main" val="301690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Morbidity Rate - </a:t>
            </a:r>
            <a:r>
              <a:rPr lang="en-GB" dirty="0" smtClean="0"/>
              <a:t>The number of individuals in poor health over a given time period </a:t>
            </a:r>
            <a:r>
              <a:rPr lang="en-GB" b="1" dirty="0" smtClean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16908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Mortality Rate-  </a:t>
            </a:r>
            <a:r>
              <a:rPr lang="en-GB" dirty="0" smtClean="0"/>
              <a:t>The number of deaths per 1,000 of the population per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90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Obesity Statistics- </a:t>
            </a:r>
            <a:r>
              <a:rPr lang="en-GB" dirty="0" smtClean="0"/>
              <a:t>Statistics showing the amount of people with a BMI over 30 or over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90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Life Expectancy- </a:t>
            </a:r>
            <a:r>
              <a:rPr lang="en-GB" dirty="0" smtClean="0"/>
              <a:t>The average period that a person might be expected to live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90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Infant Mortality Rate- </a:t>
            </a:r>
            <a:r>
              <a:rPr lang="en-GB" dirty="0" smtClean="0"/>
              <a:t>The number of babies dying within their first year of life divided by the number of live births that year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16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Maternal Mortality Ratio - </a:t>
            </a:r>
            <a:r>
              <a:rPr lang="en-GB" dirty="0"/>
              <a:t>the number of </a:t>
            </a:r>
            <a:r>
              <a:rPr lang="en-GB" dirty="0" smtClean="0"/>
              <a:t>deaths in childbirth per </a:t>
            </a:r>
            <a:r>
              <a:rPr lang="en-GB" dirty="0"/>
              <a:t>100,000 live births in same time period.</a:t>
            </a:r>
          </a:p>
        </p:txBody>
      </p:sp>
    </p:spTree>
    <p:extLst>
      <p:ext uri="{BB962C8B-B14F-4D97-AF65-F5344CB8AC3E}">
        <p14:creationId xmlns:p14="http://schemas.microsoft.com/office/powerpoint/2010/main" val="2801165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165</Words>
  <Application>Microsoft Macintosh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Birth rate - The number of births per 1000 people per year</vt:lpstr>
      <vt:lpstr>Death rate - the number of deaths per 1000 people per year</vt:lpstr>
      <vt:lpstr>Natural Change - the difference between the birth rates of a country and the death rates</vt:lpstr>
      <vt:lpstr>Morbidity Rate - The number of individuals in poor health over a given time period  </vt:lpstr>
      <vt:lpstr>Mortality Rate-  The number of deaths per 1,000 of the population per year</vt:lpstr>
      <vt:lpstr>Obesity Statistics- Statistics showing the amount of people with a BMI over 30 or over</vt:lpstr>
      <vt:lpstr>Life Expectancy- The average period that a person might be expected to live</vt:lpstr>
      <vt:lpstr>Infant Mortality Rate- The number of babies dying within their first year of life divided by the number of live births that year </vt:lpstr>
      <vt:lpstr>Maternal Mortality Ratio - the number of deaths in childbirth per 100,000 live births in same time period.</vt:lpstr>
      <vt:lpstr>Total Fertility Rate (TFR) - is the average number of children that would be born to a woman over her lifetime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rate - The number of births per 1000 people per year</dc:title>
  <dc:creator>sarah woodhead</dc:creator>
  <cp:lastModifiedBy>sarah woodhead</cp:lastModifiedBy>
  <cp:revision>6</cp:revision>
  <dcterms:created xsi:type="dcterms:W3CDTF">2012-02-01T11:41:04Z</dcterms:created>
  <dcterms:modified xsi:type="dcterms:W3CDTF">2012-02-01T12:08:36Z</dcterms:modified>
</cp:coreProperties>
</file>