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6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0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6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1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7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2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9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4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8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B3F9-B5CD-994E-A9CE-CDC482885841}" type="datetimeFigureOut">
              <a:rPr lang="en-US" smtClean="0"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805A-B1B9-604D-A20A-CA4881904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8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Finish collecting information for case study of AIDs in Zambia</a:t>
            </a:r>
          </a:p>
          <a:p>
            <a:r>
              <a:rPr lang="en-GB" dirty="0" smtClean="0"/>
              <a:t>Be able to categorise AIDs/HIV info into background, causes, impacts and strategies to tackle to epidemic</a:t>
            </a:r>
          </a:p>
          <a:p>
            <a:r>
              <a:rPr lang="en-GB" dirty="0" smtClean="0"/>
              <a:t>Learn statistics and information to evidence opinion regarding the AIDs/HIV epidemic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56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Homework report is due on Monday</a:t>
            </a:r>
          </a:p>
          <a:p>
            <a:r>
              <a:rPr lang="en-GB" dirty="0" smtClean="0"/>
              <a:t>See </a:t>
            </a:r>
            <a:r>
              <a:rPr lang="en-GB" dirty="0" err="1" smtClean="0"/>
              <a:t>Fronter</a:t>
            </a:r>
            <a:r>
              <a:rPr lang="en-GB" dirty="0" smtClean="0"/>
              <a:t> for more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numbered squares to fill in the A4 sheet about AIDs and HIV in Africa</a:t>
            </a:r>
          </a:p>
          <a:p>
            <a:r>
              <a:rPr lang="en-GB" dirty="0" smtClean="0"/>
              <a:t>Write the number of the square next to the correct category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9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algn="ctr"/>
            <a:r>
              <a:rPr lang="en-GB" dirty="0" smtClean="0"/>
              <a:t>Finish Video on AIDs in Zambia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2131484"/>
            <a:ext cx="4064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7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Value 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Can we solve the problem of AIDs in the next decade?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poverty the main problem concerning the spread of AIDs?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Will urbanisation reduce the spread of AIDs in Africa?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having HIV/AIDs worse in terms of the health impact or the social impact?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20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Malaria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Read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your booklet and highlight the key facts.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Now study the diagram that shows how public health on smoking has been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changed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Working in small groups try to produce a new version of this diagram </a:t>
            </a:r>
            <a:endParaRPr lang="en-GB" dirty="0">
              <a:solidFill>
                <a:srgbClr val="000000"/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7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Health</vt:lpstr>
      <vt:lpstr>Lesson Objectives</vt:lpstr>
      <vt:lpstr>Reminder</vt:lpstr>
      <vt:lpstr>Starter</vt:lpstr>
      <vt:lpstr>Main</vt:lpstr>
      <vt:lpstr>Plenary: Value Lines</vt:lpstr>
      <vt:lpstr>Malaria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sarah woodhead</dc:creator>
  <cp:lastModifiedBy>sarah woodhead</cp:lastModifiedBy>
  <cp:revision>3</cp:revision>
  <dcterms:created xsi:type="dcterms:W3CDTF">2012-02-22T12:35:54Z</dcterms:created>
  <dcterms:modified xsi:type="dcterms:W3CDTF">2012-02-22T12:49:53Z</dcterms:modified>
</cp:coreProperties>
</file>