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6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4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04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4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04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30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12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6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86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0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7C5E3-E494-F049-A4FB-21233092E3CE}" type="datetimeFigureOut">
              <a:rPr lang="en-US" smtClean="0"/>
              <a:t>18/02/2012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58C65-41D1-8F46-9D6E-FC4EF3DA3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 Health: Communicable Disease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79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AIDs or HIV?</a:t>
            </a:r>
          </a:p>
          <a:p>
            <a:r>
              <a:rPr lang="en-GB" dirty="0" smtClean="0"/>
              <a:t>In pairs, sort the cards into information about HIV in one pile and information about AIDs in the 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17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Investigate the problem of HIV and AIDs in Zambia</a:t>
            </a:r>
          </a:p>
          <a:p>
            <a:r>
              <a:rPr lang="en-GB" dirty="0" smtClean="0"/>
              <a:t>To understand the difference between HIV and AIDs</a:t>
            </a:r>
          </a:p>
          <a:p>
            <a:r>
              <a:rPr lang="en-GB" dirty="0" smtClean="0"/>
              <a:t>To recap the definitions of the key terms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87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Video- Dispatches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fill in worksheet during the 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10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Homework- Due Monday 27</a:t>
            </a:r>
            <a:r>
              <a:rPr lang="en-GB" baseline="30000" dirty="0" smtClean="0"/>
              <a:t>th</a:t>
            </a:r>
            <a:r>
              <a:rPr lang="en-GB" dirty="0" smtClean="0"/>
              <a:t> Feb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1760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dirty="0" smtClean="0"/>
              <a:t>Critically examine the following statement, “The problems associated with AIDs are growing”.</a:t>
            </a:r>
          </a:p>
          <a:p>
            <a:endParaRPr lang="en-GB" dirty="0"/>
          </a:p>
          <a:p>
            <a:r>
              <a:rPr lang="en-GB" dirty="0" smtClean="0"/>
              <a:t>Your report should be </a:t>
            </a:r>
            <a:r>
              <a:rPr lang="en-GB" u="sng" dirty="0" smtClean="0"/>
              <a:t>at least</a:t>
            </a:r>
            <a:r>
              <a:rPr lang="en-GB" dirty="0" smtClean="0"/>
              <a:t> 1 page long</a:t>
            </a:r>
          </a:p>
          <a:p>
            <a:r>
              <a:rPr lang="en-GB" dirty="0" smtClean="0"/>
              <a:t>It should include a map which is referred to</a:t>
            </a:r>
          </a:p>
          <a:p>
            <a:r>
              <a:rPr lang="en-GB" dirty="0" smtClean="0"/>
              <a:t>It should examine social, economic, political and environmental factors which link with the epidemic</a:t>
            </a:r>
            <a:endParaRPr lang="en-GB" b="1" dirty="0"/>
          </a:p>
          <a:p>
            <a:r>
              <a:rPr lang="en-GB" dirty="0" smtClean="0"/>
              <a:t>It should be a </a:t>
            </a:r>
            <a:r>
              <a:rPr lang="en-GB" u="sng" dirty="0" smtClean="0"/>
              <a:t>balanced</a:t>
            </a:r>
            <a:r>
              <a:rPr lang="en-GB" dirty="0" smtClean="0"/>
              <a:t> argument</a:t>
            </a:r>
          </a:p>
          <a:p>
            <a:r>
              <a:rPr lang="en-GB" dirty="0" smtClean="0"/>
              <a:t>It should refer to specific theories/knowledge (e.g. models (e.g. epidemic, theorists (e.g. Brandt) case studies (e.g. Zambia) and key statistics (e.g. from PowerPoint)</a:t>
            </a:r>
          </a:p>
        </p:txBody>
      </p:sp>
    </p:spTree>
    <p:extLst>
      <p:ext uri="{BB962C8B-B14F-4D97-AF65-F5344CB8AC3E}">
        <p14:creationId xmlns:p14="http://schemas.microsoft.com/office/powerpoint/2010/main" val="356457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you’ve got a spare 15 minutes and want to get ahead/ want some more information, go to the </a:t>
            </a:r>
            <a:r>
              <a:rPr lang="en-GB" dirty="0" smtClean="0"/>
              <a:t>‘Miss Woodhead’ folder in </a:t>
            </a:r>
            <a:r>
              <a:rPr lang="en-GB" dirty="0" err="1" smtClean="0"/>
              <a:t>fronter</a:t>
            </a:r>
            <a:r>
              <a:rPr lang="en-GB" dirty="0" smtClean="0"/>
              <a:t> and click on </a:t>
            </a:r>
            <a:r>
              <a:rPr lang="en-GB" dirty="0" smtClean="0"/>
              <a:t>‘notes on </a:t>
            </a:r>
            <a:r>
              <a:rPr lang="en-GB" dirty="0" err="1" smtClean="0"/>
              <a:t>eptran</a:t>
            </a:r>
            <a:r>
              <a:rPr lang="en-GB" dirty="0" smtClean="0"/>
              <a:t>’. </a:t>
            </a:r>
            <a:r>
              <a:rPr lang="en-GB" dirty="0" smtClean="0"/>
              <a:t>It has more information on communicable and non-communicable diseases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99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Investigate the problem of HIV and AIDs in Zambia</a:t>
            </a:r>
          </a:p>
          <a:p>
            <a:r>
              <a:rPr lang="en-GB" dirty="0" smtClean="0"/>
              <a:t>To understand the difference between HIV and AIDs</a:t>
            </a:r>
          </a:p>
          <a:p>
            <a:r>
              <a:rPr lang="en-GB" dirty="0" smtClean="0"/>
              <a:t>To recap the definitions of the key terms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65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Pairs in Pairs!</a:t>
            </a:r>
          </a:p>
          <a:p>
            <a:r>
              <a:rPr lang="en-GB" dirty="0" smtClean="0"/>
              <a:t>Player 1 in your pair has the correct definitions of the key terms (in file)</a:t>
            </a:r>
          </a:p>
          <a:p>
            <a:r>
              <a:rPr lang="en-GB" dirty="0" smtClean="0"/>
              <a:t>Player 2 plays pairs until they’ve matched all of the cards.</a:t>
            </a:r>
          </a:p>
          <a:p>
            <a:r>
              <a:rPr lang="en-GB" dirty="0" smtClean="0"/>
              <a:t>Player 1 guides them as to whether they’ve got them 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93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291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AS Health: Communicable Disease</vt:lpstr>
      <vt:lpstr>Starter </vt:lpstr>
      <vt:lpstr>Lesson Objectives</vt:lpstr>
      <vt:lpstr>Video- Dispatches</vt:lpstr>
      <vt:lpstr>Homework- Due Monday 27th Feb</vt:lpstr>
      <vt:lpstr>Reading</vt:lpstr>
      <vt:lpstr>Lesson Objectives</vt:lpstr>
      <vt:lpstr>Plenary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Health: Communicable and Non- Communicable Disease</dc:title>
  <dc:creator>sarah woodhead</dc:creator>
  <cp:lastModifiedBy>sarah woodhead</cp:lastModifiedBy>
  <cp:revision>20</cp:revision>
  <dcterms:created xsi:type="dcterms:W3CDTF">2012-02-08T06:43:59Z</dcterms:created>
  <dcterms:modified xsi:type="dcterms:W3CDTF">2012-02-18T12:31:54Z</dcterms:modified>
</cp:coreProperties>
</file>