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FAB2-0BC4-D943-8626-53520340FF1F}" type="datetimeFigureOut">
              <a:rPr lang="en-US" smtClean="0"/>
              <a:t>21/02/2012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5DD2-BB18-3C45-94B7-7B8CC86E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31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FAB2-0BC4-D943-8626-53520340FF1F}" type="datetimeFigureOut">
              <a:rPr lang="en-US" smtClean="0"/>
              <a:t>21/02/2012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5DD2-BB18-3C45-94B7-7B8CC86E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3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FAB2-0BC4-D943-8626-53520340FF1F}" type="datetimeFigureOut">
              <a:rPr lang="en-US" smtClean="0"/>
              <a:t>21/02/2012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5DD2-BB18-3C45-94B7-7B8CC86E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46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FAB2-0BC4-D943-8626-53520340FF1F}" type="datetimeFigureOut">
              <a:rPr lang="en-US" smtClean="0"/>
              <a:t>21/02/2012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5DD2-BB18-3C45-94B7-7B8CC86E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88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FAB2-0BC4-D943-8626-53520340FF1F}" type="datetimeFigureOut">
              <a:rPr lang="en-US" smtClean="0"/>
              <a:t>21/02/2012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5DD2-BB18-3C45-94B7-7B8CC86E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00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FAB2-0BC4-D943-8626-53520340FF1F}" type="datetimeFigureOut">
              <a:rPr lang="en-US" smtClean="0"/>
              <a:t>21/02/2012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5DD2-BB18-3C45-94B7-7B8CC86E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13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FAB2-0BC4-D943-8626-53520340FF1F}" type="datetimeFigureOut">
              <a:rPr lang="en-US" smtClean="0"/>
              <a:t>21/02/2012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5DD2-BB18-3C45-94B7-7B8CC86E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91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FAB2-0BC4-D943-8626-53520340FF1F}" type="datetimeFigureOut">
              <a:rPr lang="en-US" smtClean="0"/>
              <a:t>21/02/2012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5DD2-BB18-3C45-94B7-7B8CC86E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39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FAB2-0BC4-D943-8626-53520340FF1F}" type="datetimeFigureOut">
              <a:rPr lang="en-US" smtClean="0"/>
              <a:t>21/02/2012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5DD2-BB18-3C45-94B7-7B8CC86E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82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FAB2-0BC4-D943-8626-53520340FF1F}" type="datetimeFigureOut">
              <a:rPr lang="en-US" smtClean="0"/>
              <a:t>21/02/2012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5DD2-BB18-3C45-94B7-7B8CC86E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20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FAB2-0BC4-D943-8626-53520340FF1F}" type="datetimeFigureOut">
              <a:rPr lang="en-US" smtClean="0"/>
              <a:t>21/02/2012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5DD2-BB18-3C45-94B7-7B8CC86E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19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EFAB2-0BC4-D943-8626-53520340FF1F}" type="datetimeFigureOut">
              <a:rPr lang="en-US" smtClean="0"/>
              <a:t>21/02/2012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D5DD2-BB18-3C45-94B7-7B8CC86EE9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02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Flooding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08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be able to tell the difference between flooding in MEDCs and LEDCs</a:t>
            </a:r>
          </a:p>
          <a:p>
            <a:r>
              <a:rPr lang="en-GB" dirty="0" smtClean="0"/>
              <a:t>To know what the human and physical causes of flooding are</a:t>
            </a:r>
          </a:p>
          <a:p>
            <a:r>
              <a:rPr lang="en-GB" dirty="0" smtClean="0"/>
              <a:t>To be able to apply knowledge to a GIS case study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746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Boscastle</a:t>
            </a:r>
            <a:r>
              <a:rPr lang="en-GB" dirty="0" smtClean="0"/>
              <a:t> Video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Task- complete questions 1-7 during the video</a:t>
            </a:r>
          </a:p>
          <a:p>
            <a:r>
              <a:rPr lang="en-GB" dirty="0" smtClean="0"/>
              <a:t>Complete question 8 in silence after the video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126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 and A on the Causes of Flooding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25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Causes of Flooding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112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be able to tell the difference between flooding in MEDCs and LEDCs</a:t>
            </a:r>
          </a:p>
          <a:p>
            <a:r>
              <a:rPr lang="en-GB" dirty="0" smtClean="0"/>
              <a:t>To know what the human and physical causes of flooding are</a:t>
            </a:r>
          </a:p>
          <a:p>
            <a:r>
              <a:rPr lang="en-GB" dirty="0" smtClean="0"/>
              <a:t>To be able to apply knowledge to a GIS case study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018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GIS Flooding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</a:t>
            </a:r>
            <a:r>
              <a:rPr lang="en-GB" dirty="0" err="1" smtClean="0"/>
              <a:t>google</a:t>
            </a:r>
            <a:r>
              <a:rPr lang="en-GB" dirty="0" smtClean="0"/>
              <a:t> “ordnance </a:t>
            </a:r>
            <a:r>
              <a:rPr lang="en-GB" dirty="0" err="1" smtClean="0"/>
              <a:t>surver</a:t>
            </a:r>
            <a:r>
              <a:rPr lang="en-GB" dirty="0" smtClean="0"/>
              <a:t> </a:t>
            </a:r>
            <a:r>
              <a:rPr lang="en-GB" dirty="0" err="1" smtClean="0"/>
              <a:t>gis</a:t>
            </a:r>
            <a:r>
              <a:rPr lang="en-GB" dirty="0" smtClean="0"/>
              <a:t>” it should </a:t>
            </a:r>
            <a:r>
              <a:rPr lang="en-GB" smtClean="0"/>
              <a:t>come up</a:t>
            </a:r>
            <a:endParaRPr lang="en-GB" dirty="0" smtClean="0"/>
          </a:p>
          <a:p>
            <a:r>
              <a:rPr lang="en-GB" dirty="0" smtClean="0"/>
              <a:t>Work in pairs for the task but…</a:t>
            </a:r>
          </a:p>
          <a:p>
            <a:r>
              <a:rPr lang="en-GB" dirty="0" smtClean="0"/>
              <a:t>1 sheet must be filled in each</a:t>
            </a:r>
          </a:p>
          <a:p>
            <a:r>
              <a:rPr lang="en-GB" dirty="0" smtClean="0"/>
              <a:t>And…. The last question should be written out in your book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425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Without communicating through talking, in pairs, write what the 6 causes of flooding 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245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166</Words>
  <Application>Microsoft Macintosh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Flooding</vt:lpstr>
      <vt:lpstr>Lesson Objectives</vt:lpstr>
      <vt:lpstr>Boscastle Video</vt:lpstr>
      <vt:lpstr>Q and A on the Causes of Flooding</vt:lpstr>
      <vt:lpstr>Causes of Flooding</vt:lpstr>
      <vt:lpstr>Lesson Objectives</vt:lpstr>
      <vt:lpstr>GIS Flooding Task</vt:lpstr>
      <vt:lpstr>Plenary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Flooding</dc:title>
  <dc:creator>sarah woodhead</dc:creator>
  <cp:lastModifiedBy>sarah woodhead</cp:lastModifiedBy>
  <cp:revision>7</cp:revision>
  <dcterms:created xsi:type="dcterms:W3CDTF">2012-02-20T21:20:10Z</dcterms:created>
  <dcterms:modified xsi:type="dcterms:W3CDTF">2012-02-21T08:16:50Z</dcterms:modified>
</cp:coreProperties>
</file>