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05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54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5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64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34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78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0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3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56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6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0B1CB-7D92-48BC-8C54-EF8709C20560}" type="datetimeFigureOut">
              <a:rPr lang="en-GB" smtClean="0"/>
              <a:t>02/03/2012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8D048-544F-48E0-9248-51CB0804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1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irtrade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189" y="2564905"/>
            <a:ext cx="7772400" cy="1152128"/>
          </a:xfrm>
        </p:spPr>
        <p:txBody>
          <a:bodyPr/>
          <a:lstStyle/>
          <a:p>
            <a:r>
              <a:rPr lang="en-GB" dirty="0" smtClean="0"/>
              <a:t>FAIRTRADE FORTNIGHT 2012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Learning objectives</a:t>
            </a:r>
          </a:p>
          <a:p>
            <a:pPr marL="514350" indent="-514350">
              <a:buAutoNum type="arabicPeriod"/>
            </a:pPr>
            <a:r>
              <a:rPr lang="en-GB" dirty="0" smtClean="0"/>
              <a:t>To know what problems farmers and producers experience in LEDCs</a:t>
            </a:r>
          </a:p>
          <a:p>
            <a:pPr marL="514350" indent="-514350">
              <a:buAutoNum type="arabicPeriod"/>
            </a:pPr>
            <a:r>
              <a:rPr lang="en-GB" dirty="0" smtClean="0"/>
              <a:t>To understand how people in LEDCs can benefit from </a:t>
            </a:r>
            <a:r>
              <a:rPr lang="en-GB" dirty="0" err="1" smtClean="0"/>
              <a:t>fairtrade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To make a ‘step’ towards </a:t>
            </a:r>
            <a:r>
              <a:rPr lang="en-GB" dirty="0" err="1" smtClean="0"/>
              <a:t>fairtrade</a:t>
            </a:r>
            <a:r>
              <a:rPr lang="en-GB" dirty="0" smtClean="0"/>
              <a:t> – what will you do?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1440160" cy="164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auser\Pictures\Fairtrade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952" y="188640"/>
            <a:ext cx="623887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18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WATCH THE FILM TO SHOW HOW YOU COULD TAKE A STEP TOWARDS FAIRTRADE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www.fairtrade.org.uk</a:t>
            </a:r>
            <a:r>
              <a:rPr lang="en-GB" dirty="0" smtClean="0"/>
              <a:t> – ‘Step this way’ Watch the film plus one of the producers stories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http://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/>
              <a:t>=J60mvcp_Q_E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Your task this week is to produce a leaflet explaining how </a:t>
            </a:r>
            <a:r>
              <a:rPr lang="en-GB" dirty="0" err="1" smtClean="0"/>
              <a:t>fairtrade</a:t>
            </a:r>
            <a:r>
              <a:rPr lang="en-GB" dirty="0" smtClean="0"/>
              <a:t> is benefitting farmers in LEDCs and what people could do to support </a:t>
            </a:r>
            <a:r>
              <a:rPr lang="en-GB" dirty="0" err="1" smtClean="0"/>
              <a:t>fairtrade</a:t>
            </a:r>
            <a:r>
              <a:rPr lang="en-GB" dirty="0"/>
              <a:t> </a:t>
            </a:r>
            <a:r>
              <a:rPr lang="en-GB" dirty="0" smtClean="0"/>
              <a:t>during </a:t>
            </a:r>
            <a:r>
              <a:rPr lang="en-GB" dirty="0" err="1" smtClean="0"/>
              <a:t>Fairtrade</a:t>
            </a:r>
            <a:r>
              <a:rPr lang="en-GB" dirty="0" smtClean="0"/>
              <a:t> fortnight.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is </a:t>
            </a:r>
            <a:r>
              <a:rPr lang="en-GB" dirty="0" err="1" smtClean="0"/>
              <a:t>fairtrade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smtClean="0"/>
              <a:t>3 case studies of producers who work in LEDCs to show how their lives have been improved by </a:t>
            </a:r>
            <a:r>
              <a:rPr lang="en-GB" dirty="0" err="1" smtClean="0"/>
              <a:t>fairtrade</a:t>
            </a:r>
            <a:r>
              <a:rPr lang="en-GB" dirty="0" smtClean="0"/>
              <a:t> – try to explain why and compare to what their life was like before</a:t>
            </a:r>
          </a:p>
          <a:p>
            <a:pPr marL="514350" indent="-514350">
              <a:buAutoNum type="arabicPeriod"/>
            </a:pPr>
            <a:r>
              <a:rPr lang="en-GB" dirty="0" smtClean="0"/>
              <a:t>Find out about ‘</a:t>
            </a:r>
            <a:r>
              <a:rPr lang="en-GB" dirty="0" err="1" smtClean="0"/>
              <a:t>Peopletree</a:t>
            </a:r>
            <a:r>
              <a:rPr lang="en-GB" dirty="0" smtClean="0"/>
              <a:t>’ and M&amp;S to show how they support </a:t>
            </a:r>
            <a:r>
              <a:rPr lang="en-GB" dirty="0" err="1" smtClean="0"/>
              <a:t>fairtrade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‘Step this way’ – draw a list of 10 ideas for individuals, schools, and other organisations to support </a:t>
            </a:r>
            <a:r>
              <a:rPr lang="en-GB" dirty="0" err="1" smtClean="0"/>
              <a:t>fairtrade</a:t>
            </a:r>
            <a:r>
              <a:rPr lang="en-GB" dirty="0" smtClean="0"/>
              <a:t> fortnight in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06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188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FAIRTRADE FORTNIGHT 2012</vt:lpstr>
      <vt:lpstr>WATCH THE FILM TO SHOW HOW YOU COULD TAKE A STEP TOWARDS FAIRTRADE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FAIRTRADE FORTNIGHT 2012</dc:title>
  <dc:creator>auser</dc:creator>
  <cp:lastModifiedBy>sarah woodhead</cp:lastModifiedBy>
  <cp:revision>3</cp:revision>
  <dcterms:created xsi:type="dcterms:W3CDTF">2012-02-24T13:03:26Z</dcterms:created>
  <dcterms:modified xsi:type="dcterms:W3CDTF">2012-03-02T15:30:08Z</dcterms:modified>
</cp:coreProperties>
</file>