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mp4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5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AD49-F58C-274F-B14E-BF7D1669F333}" type="datetimeFigureOut">
              <a:rPr lang="en-US" smtClean="0"/>
              <a:t>16/01/2013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D7EBE-AA15-2643-920B-53ABC3E7D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260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AD49-F58C-274F-B14E-BF7D1669F333}" type="datetimeFigureOut">
              <a:rPr lang="en-US" smtClean="0"/>
              <a:t>16/01/2013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D7EBE-AA15-2643-920B-53ABC3E7D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6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AD49-F58C-274F-B14E-BF7D1669F333}" type="datetimeFigureOut">
              <a:rPr lang="en-US" smtClean="0"/>
              <a:t>16/01/2013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D7EBE-AA15-2643-920B-53ABC3E7D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535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AD49-F58C-274F-B14E-BF7D1669F333}" type="datetimeFigureOut">
              <a:rPr lang="en-US" smtClean="0"/>
              <a:t>16/01/2013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D7EBE-AA15-2643-920B-53ABC3E7D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256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AD49-F58C-274F-B14E-BF7D1669F333}" type="datetimeFigureOut">
              <a:rPr lang="en-US" smtClean="0"/>
              <a:t>16/01/2013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D7EBE-AA15-2643-920B-53ABC3E7D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453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AD49-F58C-274F-B14E-BF7D1669F333}" type="datetimeFigureOut">
              <a:rPr lang="en-US" smtClean="0"/>
              <a:t>16/01/2013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D7EBE-AA15-2643-920B-53ABC3E7D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33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AD49-F58C-274F-B14E-BF7D1669F333}" type="datetimeFigureOut">
              <a:rPr lang="en-US" smtClean="0"/>
              <a:t>16/01/2013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D7EBE-AA15-2643-920B-53ABC3E7D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326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AD49-F58C-274F-B14E-BF7D1669F333}" type="datetimeFigureOut">
              <a:rPr lang="en-US" smtClean="0"/>
              <a:t>16/01/2013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D7EBE-AA15-2643-920B-53ABC3E7D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443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AD49-F58C-274F-B14E-BF7D1669F333}" type="datetimeFigureOut">
              <a:rPr lang="en-US" smtClean="0"/>
              <a:t>16/01/2013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D7EBE-AA15-2643-920B-53ABC3E7D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963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AD49-F58C-274F-B14E-BF7D1669F333}" type="datetimeFigureOut">
              <a:rPr lang="en-US" smtClean="0"/>
              <a:t>16/01/2013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D7EBE-AA15-2643-920B-53ABC3E7D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972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AD49-F58C-274F-B14E-BF7D1669F333}" type="datetimeFigureOut">
              <a:rPr lang="en-US" smtClean="0"/>
              <a:t>16/01/2013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D7EBE-AA15-2643-920B-53ABC3E7D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980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9AD49-F58C-274F-B14E-BF7D1669F333}" type="datetimeFigureOut">
              <a:rPr lang="en-US" smtClean="0"/>
              <a:t>16/01/2013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D7EBE-AA15-2643-920B-53ABC3E7D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767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10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500042"/>
            <a:ext cx="7429520" cy="5572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Oval 2"/>
          <p:cNvSpPr/>
          <p:nvPr/>
        </p:nvSpPr>
        <p:spPr>
          <a:xfrm>
            <a:off x="428625" y="285750"/>
            <a:ext cx="1428750" cy="1428750"/>
          </a:xfrm>
          <a:prstGeom prst="ellipse">
            <a:avLst/>
          </a:prstGeom>
          <a:solidFill>
            <a:schemeClr val="bg1"/>
          </a:solidFill>
          <a:ln w="762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ysClr val="windowText" lastClr="000000"/>
                </a:solidFill>
              </a:rPr>
              <a:t>9</a:t>
            </a:r>
            <a:endParaRPr lang="en-US" sz="4800" dirty="0">
              <a:solidFill>
                <a:sysClr val="windowText" lastClr="000000"/>
              </a:solidFill>
            </a:endParaRPr>
          </a:p>
        </p:txBody>
      </p:sp>
      <p:sp>
        <p:nvSpPr>
          <p:cNvPr id="36868" name="TextBox 3"/>
          <p:cNvSpPr txBox="1">
            <a:spLocks noChangeArrowheads="1"/>
          </p:cNvSpPr>
          <p:nvPr/>
        </p:nvSpPr>
        <p:spPr bwMode="auto">
          <a:xfrm rot="808655">
            <a:off x="3743325" y="1354138"/>
            <a:ext cx="4429125" cy="138588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/>
            </a:solidFill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>
                <a:latin typeface="Calibri" pitchFamily="34" charset="0"/>
              </a:rPr>
              <a:t>Glue along the two</a:t>
            </a:r>
            <a:r>
              <a:rPr lang="en-GB" sz="2800" b="1">
                <a:solidFill>
                  <a:schemeClr val="tx2"/>
                </a:solidFill>
                <a:latin typeface="Calibri" pitchFamily="34" charset="0"/>
              </a:rPr>
              <a:t> blue </a:t>
            </a:r>
            <a:r>
              <a:rPr lang="en-GB" sz="2800">
                <a:latin typeface="Calibri" pitchFamily="34" charset="0"/>
              </a:rPr>
              <a:t>horizontal strips- on the reverse!</a:t>
            </a:r>
            <a:endParaRPr lang="en-US" sz="28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963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10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714356"/>
            <a:ext cx="7143768" cy="5357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Oval 2"/>
          <p:cNvSpPr/>
          <p:nvPr/>
        </p:nvSpPr>
        <p:spPr>
          <a:xfrm>
            <a:off x="428625" y="285750"/>
            <a:ext cx="1428750" cy="1428750"/>
          </a:xfrm>
          <a:prstGeom prst="ellipse">
            <a:avLst/>
          </a:prstGeom>
          <a:solidFill>
            <a:schemeClr val="bg1"/>
          </a:solidFill>
          <a:ln w="762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ysClr val="windowText" lastClr="000000"/>
                </a:solidFill>
              </a:rPr>
              <a:t>10</a:t>
            </a:r>
            <a:endParaRPr lang="en-US" sz="4800" dirty="0">
              <a:solidFill>
                <a:sysClr val="windowText" lastClr="000000"/>
              </a:solidFill>
            </a:endParaRPr>
          </a:p>
        </p:txBody>
      </p:sp>
      <p:sp>
        <p:nvSpPr>
          <p:cNvPr id="37892" name="TextBox 3"/>
          <p:cNvSpPr txBox="1">
            <a:spLocks noChangeArrowheads="1"/>
          </p:cNvSpPr>
          <p:nvPr/>
        </p:nvSpPr>
        <p:spPr bwMode="auto">
          <a:xfrm rot="415015">
            <a:off x="4471988" y="4340225"/>
            <a:ext cx="4572000" cy="193833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/>
            </a:solidFill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>
                <a:latin typeface="Calibri" pitchFamily="34" charset="0"/>
              </a:rPr>
              <a:t>Position the </a:t>
            </a:r>
            <a:r>
              <a:rPr lang="en-GB" sz="2400" b="1">
                <a:solidFill>
                  <a:srgbClr val="92D050"/>
                </a:solidFill>
                <a:latin typeface="Calibri" pitchFamily="34" charset="0"/>
              </a:rPr>
              <a:t>green</a:t>
            </a:r>
            <a:r>
              <a:rPr lang="en-GB" sz="2400">
                <a:latin typeface="Calibri" pitchFamily="34" charset="0"/>
              </a:rPr>
              <a:t> strip over the centre of your book. Gently glue down the </a:t>
            </a:r>
            <a:r>
              <a:rPr lang="en-GB" sz="2400" b="1">
                <a:solidFill>
                  <a:schemeClr val="tx2"/>
                </a:solidFill>
                <a:latin typeface="Calibri" pitchFamily="34" charset="0"/>
              </a:rPr>
              <a:t>blue</a:t>
            </a:r>
            <a:r>
              <a:rPr lang="en-GB" sz="2400">
                <a:latin typeface="Calibri" pitchFamily="34" charset="0"/>
              </a:rPr>
              <a:t> horizontal strip- the one with the </a:t>
            </a:r>
            <a:r>
              <a:rPr lang="en-GB" sz="2400" b="1">
                <a:latin typeface="Calibri" pitchFamily="34" charset="0"/>
              </a:rPr>
              <a:t>stump</a:t>
            </a:r>
            <a:r>
              <a:rPr lang="en-GB" sz="2400">
                <a:latin typeface="Calibri" pitchFamily="34" charset="0"/>
              </a:rPr>
              <a:t>.- Practice your positioning first.</a:t>
            </a:r>
            <a:endParaRPr lang="en-US" sz="24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00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10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8194" y="571479"/>
            <a:ext cx="7239051" cy="54292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Oval 2"/>
          <p:cNvSpPr/>
          <p:nvPr/>
        </p:nvSpPr>
        <p:spPr>
          <a:xfrm>
            <a:off x="428625" y="285750"/>
            <a:ext cx="1428750" cy="1428750"/>
          </a:xfrm>
          <a:prstGeom prst="ellipse">
            <a:avLst/>
          </a:prstGeom>
          <a:solidFill>
            <a:schemeClr val="bg1"/>
          </a:solidFill>
          <a:ln w="762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ysClr val="windowText" lastClr="000000"/>
                </a:solidFill>
              </a:rPr>
              <a:t>11</a:t>
            </a:r>
            <a:endParaRPr lang="en-US" sz="4800" dirty="0">
              <a:solidFill>
                <a:sysClr val="windowText" lastClr="000000"/>
              </a:solidFill>
            </a:endParaRPr>
          </a:p>
        </p:txBody>
      </p:sp>
      <p:sp>
        <p:nvSpPr>
          <p:cNvPr id="38916" name="TextBox 3"/>
          <p:cNvSpPr txBox="1">
            <a:spLocks noChangeArrowheads="1"/>
          </p:cNvSpPr>
          <p:nvPr/>
        </p:nvSpPr>
        <p:spPr bwMode="auto">
          <a:xfrm rot="-810231">
            <a:off x="4143375" y="4500563"/>
            <a:ext cx="4429125" cy="13843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/>
            </a:solidFill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>
                <a:latin typeface="Calibri" pitchFamily="34" charset="0"/>
              </a:rPr>
              <a:t>Carefully practice folding the model... are the folds the right way?</a:t>
            </a:r>
            <a:endParaRPr lang="en-US" sz="28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64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10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714356"/>
            <a:ext cx="7215206" cy="54114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Oval 2"/>
          <p:cNvSpPr/>
          <p:nvPr/>
        </p:nvSpPr>
        <p:spPr>
          <a:xfrm>
            <a:off x="428625" y="285750"/>
            <a:ext cx="1428750" cy="1428750"/>
          </a:xfrm>
          <a:prstGeom prst="ellipse">
            <a:avLst/>
          </a:prstGeom>
          <a:solidFill>
            <a:schemeClr val="bg1"/>
          </a:solidFill>
          <a:ln w="762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ysClr val="windowText" lastClr="000000"/>
                </a:solidFill>
              </a:rPr>
              <a:t>12</a:t>
            </a:r>
            <a:endParaRPr lang="en-US" sz="4800" dirty="0">
              <a:solidFill>
                <a:sysClr val="windowText" lastClr="000000"/>
              </a:solidFill>
            </a:endParaRPr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 rot="832763">
            <a:off x="4613275" y="796925"/>
            <a:ext cx="4429125" cy="13843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/>
            </a:solidFill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>
                <a:latin typeface="Calibri" pitchFamily="34" charset="0"/>
              </a:rPr>
              <a:t>Finally, glue the final </a:t>
            </a:r>
            <a:r>
              <a:rPr lang="en-GB" sz="2800" b="1">
                <a:solidFill>
                  <a:schemeClr val="tx2"/>
                </a:solidFill>
                <a:latin typeface="Calibri" pitchFamily="34" charset="0"/>
              </a:rPr>
              <a:t>blue</a:t>
            </a:r>
            <a:r>
              <a:rPr lang="en-GB" sz="2800">
                <a:latin typeface="Calibri" pitchFamily="34" charset="0"/>
              </a:rPr>
              <a:t> strip down. Practice the positioning first...</a:t>
            </a:r>
            <a:endParaRPr lang="en-US" sz="28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011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1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642918"/>
            <a:ext cx="7286644" cy="54649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Oval 2"/>
          <p:cNvSpPr/>
          <p:nvPr/>
        </p:nvSpPr>
        <p:spPr>
          <a:xfrm>
            <a:off x="428625" y="285750"/>
            <a:ext cx="1428750" cy="1428750"/>
          </a:xfrm>
          <a:prstGeom prst="ellipse">
            <a:avLst/>
          </a:prstGeom>
          <a:solidFill>
            <a:schemeClr val="bg1"/>
          </a:solidFill>
          <a:ln w="762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ysClr val="windowText" lastClr="000000"/>
                </a:solidFill>
              </a:rPr>
              <a:t>13</a:t>
            </a:r>
            <a:endParaRPr lang="en-US" sz="4800" dirty="0">
              <a:solidFill>
                <a:sysClr val="windowText" lastClr="000000"/>
              </a:solidFill>
            </a:endParaRPr>
          </a:p>
        </p:txBody>
      </p:sp>
      <p:sp>
        <p:nvSpPr>
          <p:cNvPr id="40964" name="TextBox 3"/>
          <p:cNvSpPr txBox="1">
            <a:spLocks noChangeArrowheads="1"/>
          </p:cNvSpPr>
          <p:nvPr/>
        </p:nvSpPr>
        <p:spPr bwMode="auto">
          <a:xfrm rot="832763">
            <a:off x="4613275" y="1227138"/>
            <a:ext cx="4429125" cy="52387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/>
            </a:solidFill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>
                <a:latin typeface="Calibri" pitchFamily="34" charset="0"/>
              </a:rPr>
              <a:t>Gently close your book...</a:t>
            </a:r>
            <a:endParaRPr lang="en-US" sz="28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529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10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714356"/>
            <a:ext cx="6786578" cy="50899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Oval 2"/>
          <p:cNvSpPr/>
          <p:nvPr/>
        </p:nvSpPr>
        <p:spPr>
          <a:xfrm>
            <a:off x="428625" y="285750"/>
            <a:ext cx="1428750" cy="1428750"/>
          </a:xfrm>
          <a:prstGeom prst="ellipse">
            <a:avLst/>
          </a:prstGeom>
          <a:solidFill>
            <a:schemeClr val="bg1"/>
          </a:solidFill>
          <a:ln w="762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ysClr val="windowText" lastClr="000000"/>
                </a:solidFill>
              </a:rPr>
              <a:t>14</a:t>
            </a:r>
            <a:endParaRPr lang="en-US" sz="4800" dirty="0">
              <a:solidFill>
                <a:sysClr val="windowText" lastClr="000000"/>
              </a:solidFill>
            </a:endParaRPr>
          </a:p>
        </p:txBody>
      </p:sp>
      <p:sp>
        <p:nvSpPr>
          <p:cNvPr id="41988" name="TextBox 3"/>
          <p:cNvSpPr txBox="1">
            <a:spLocks noChangeArrowheads="1"/>
          </p:cNvSpPr>
          <p:nvPr/>
        </p:nvSpPr>
        <p:spPr bwMode="auto">
          <a:xfrm rot="832763">
            <a:off x="2601913" y="4656138"/>
            <a:ext cx="4429125" cy="52387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/>
            </a:solidFill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>
                <a:latin typeface="Calibri" pitchFamily="34" charset="0"/>
              </a:rPr>
              <a:t>Magic...</a:t>
            </a:r>
            <a:endParaRPr lang="en-US" sz="28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647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10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Heptagon 3"/>
          <p:cNvSpPr/>
          <p:nvPr/>
        </p:nvSpPr>
        <p:spPr>
          <a:xfrm>
            <a:off x="1285875" y="1928813"/>
            <a:ext cx="928688" cy="785812"/>
          </a:xfrm>
          <a:prstGeom prst="heptagon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ysClr val="windowText" lastClr="000000"/>
                </a:solidFill>
              </a:rPr>
              <a:t>1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Heptagon 4"/>
          <p:cNvSpPr/>
          <p:nvPr/>
        </p:nvSpPr>
        <p:spPr>
          <a:xfrm>
            <a:off x="2143125" y="2500313"/>
            <a:ext cx="928688" cy="785812"/>
          </a:xfrm>
          <a:prstGeom prst="heptagon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ysClr val="windowText" lastClr="000000"/>
                </a:solidFill>
              </a:rPr>
              <a:t>2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3286125" y="2000250"/>
            <a:ext cx="928688" cy="785813"/>
          </a:xfrm>
          <a:prstGeom prst="heptagon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ysClr val="windowText" lastClr="000000"/>
                </a:solidFill>
              </a:rPr>
              <a:t>3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Heptagon 6"/>
          <p:cNvSpPr/>
          <p:nvPr/>
        </p:nvSpPr>
        <p:spPr>
          <a:xfrm>
            <a:off x="5072063" y="1143000"/>
            <a:ext cx="928687" cy="785813"/>
          </a:xfrm>
          <a:prstGeom prst="heptagon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ysClr val="windowText" lastClr="000000"/>
                </a:solidFill>
              </a:rPr>
              <a:t>4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Heptagon 7"/>
          <p:cNvSpPr/>
          <p:nvPr/>
        </p:nvSpPr>
        <p:spPr>
          <a:xfrm>
            <a:off x="6786563" y="1214438"/>
            <a:ext cx="928687" cy="785812"/>
          </a:xfrm>
          <a:prstGeom prst="heptagon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ysClr val="windowText" lastClr="000000"/>
                </a:solidFill>
              </a:rPr>
              <a:t>5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Heptagon 8"/>
          <p:cNvSpPr/>
          <p:nvPr/>
        </p:nvSpPr>
        <p:spPr>
          <a:xfrm>
            <a:off x="7572375" y="4077072"/>
            <a:ext cx="928688" cy="785812"/>
          </a:xfrm>
          <a:prstGeom prst="heptagon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ysClr val="windowText" lastClr="000000"/>
                </a:solidFill>
              </a:rPr>
              <a:t>6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43017" name="TextBox 9"/>
          <p:cNvSpPr txBox="1">
            <a:spLocks noChangeArrowheads="1"/>
          </p:cNvSpPr>
          <p:nvPr/>
        </p:nvSpPr>
        <p:spPr bwMode="auto">
          <a:xfrm rot="832763">
            <a:off x="1" y="4169659"/>
            <a:ext cx="4429125" cy="9541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/>
            </a:solidFill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 dirty="0" smtClean="0">
                <a:latin typeface="Calibri" pitchFamily="34" charset="0"/>
              </a:rPr>
              <a:t>Either</a:t>
            </a:r>
            <a:r>
              <a:rPr lang="en-GB" sz="2800" dirty="0" smtClean="0">
                <a:latin typeface="Calibri" pitchFamily="34" charset="0"/>
              </a:rPr>
              <a:t> number each </a:t>
            </a:r>
            <a:r>
              <a:rPr lang="en-GB" sz="2800" dirty="0">
                <a:latin typeface="Calibri" pitchFamily="34" charset="0"/>
              </a:rPr>
              <a:t>f</a:t>
            </a:r>
            <a:r>
              <a:rPr lang="en-GB" sz="2800" dirty="0" smtClean="0">
                <a:latin typeface="Calibri" pitchFamily="34" charset="0"/>
              </a:rPr>
              <a:t>eature and add a key </a:t>
            </a:r>
            <a:r>
              <a:rPr lang="en-GB" sz="2800" b="1" dirty="0" smtClean="0">
                <a:latin typeface="Calibri" pitchFamily="34" charset="0"/>
              </a:rPr>
              <a:t>or</a:t>
            </a:r>
            <a:r>
              <a:rPr lang="en-GB" sz="2800" dirty="0" smtClean="0">
                <a:latin typeface="Calibri" pitchFamily="34" charset="0"/>
              </a:rPr>
              <a:t> Label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51920" y="5157192"/>
            <a:ext cx="5136497" cy="156966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latin typeface="Calibri" pitchFamily="34" charset="0"/>
              </a:rPr>
              <a:t>Extension Task- </a:t>
            </a:r>
            <a:r>
              <a:rPr lang="en-GB" sz="2400" dirty="0" smtClean="0">
                <a:latin typeface="Calibri" pitchFamily="34" charset="0"/>
              </a:rPr>
              <a:t>Create a step by step guide for a year 8 about how to make this pop up headland. Be sure to use key terms and explain their meanings</a:t>
            </a:r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111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print"/>
          <a:srcRect l="18361" t="19592" r="18649" b="11818"/>
          <a:stretch>
            <a:fillRect/>
          </a:stretch>
        </p:blipFill>
        <p:spPr bwMode="auto">
          <a:xfrm>
            <a:off x="107950" y="471488"/>
            <a:ext cx="8893175" cy="605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53122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Explanation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Write a paragraph to explain the process of erosion which causes these headland features</a:t>
            </a:r>
          </a:p>
          <a:p>
            <a:endParaRPr lang="en-GB" dirty="0"/>
          </a:p>
        </p:txBody>
      </p:sp>
      <p:pic>
        <p:nvPicPr>
          <p:cNvPr id="4" name="3 Minute Countdow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23728" y="2852936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79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</Words>
  <Application>Microsoft Macintosh PowerPoint</Application>
  <PresentationFormat>On-screen Show (4:3)</PresentationFormat>
  <Paragraphs>22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Explanation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woodhead</dc:creator>
  <cp:lastModifiedBy>sarah woodhead</cp:lastModifiedBy>
  <cp:revision>1</cp:revision>
  <dcterms:created xsi:type="dcterms:W3CDTF">2013-01-16T21:03:54Z</dcterms:created>
  <dcterms:modified xsi:type="dcterms:W3CDTF">2013-01-16T21:04:10Z</dcterms:modified>
</cp:coreProperties>
</file>