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5" r:id="rId6"/>
    <p:sldId id="266" r:id="rId7"/>
    <p:sldId id="267" r:id="rId8"/>
    <p:sldId id="268" r:id="rId9"/>
    <p:sldId id="269" r:id="rId10"/>
    <p:sldId id="270"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3DB7DA-F3ED-49FE-983F-F53E5E6B1A8A}" type="datetimeFigureOut">
              <a:rPr lang="en-GB" smtClean="0"/>
              <a:t>03/01/2013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363201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DB7DA-F3ED-49FE-983F-F53E5E6B1A8A}" type="datetimeFigureOut">
              <a:rPr lang="en-GB" smtClean="0"/>
              <a:t>03/01/2013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363441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DB7DA-F3ED-49FE-983F-F53E5E6B1A8A}" type="datetimeFigureOut">
              <a:rPr lang="en-GB" smtClean="0"/>
              <a:t>03/01/2013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100008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DB7DA-F3ED-49FE-983F-F53E5E6B1A8A}" type="datetimeFigureOut">
              <a:rPr lang="en-GB" smtClean="0"/>
              <a:t>03/01/2013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365669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DB7DA-F3ED-49FE-983F-F53E5E6B1A8A}" type="datetimeFigureOut">
              <a:rPr lang="en-GB" smtClean="0"/>
              <a:t>03/01/2013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38982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3DB7DA-F3ED-49FE-983F-F53E5E6B1A8A}" type="datetimeFigureOut">
              <a:rPr lang="en-GB" smtClean="0"/>
              <a:t>03/01/2013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190294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3DB7DA-F3ED-49FE-983F-F53E5E6B1A8A}" type="datetimeFigureOut">
              <a:rPr lang="en-GB" smtClean="0"/>
              <a:t>03/01/2013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356417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3DB7DA-F3ED-49FE-983F-F53E5E6B1A8A}" type="datetimeFigureOut">
              <a:rPr lang="en-GB" smtClean="0"/>
              <a:t>03/01/2013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119169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DB7DA-F3ED-49FE-983F-F53E5E6B1A8A}" type="datetimeFigureOut">
              <a:rPr lang="en-GB" smtClean="0"/>
              <a:t>03/01/2013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35353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DB7DA-F3ED-49FE-983F-F53E5E6B1A8A}" type="datetimeFigureOut">
              <a:rPr lang="en-GB" smtClean="0"/>
              <a:t>03/01/2013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349625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DB7DA-F3ED-49FE-983F-F53E5E6B1A8A}" type="datetimeFigureOut">
              <a:rPr lang="en-GB" smtClean="0"/>
              <a:t>03/01/2013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F03C7B-F146-41B6-82E8-399E8B911BAD}" type="slidenum">
              <a:rPr lang="en-GB" smtClean="0"/>
              <a:t>‹#›</a:t>
            </a:fld>
            <a:endParaRPr lang="en-GB"/>
          </a:p>
        </p:txBody>
      </p:sp>
    </p:spTree>
    <p:extLst>
      <p:ext uri="{BB962C8B-B14F-4D97-AF65-F5344CB8AC3E}">
        <p14:creationId xmlns:p14="http://schemas.microsoft.com/office/powerpoint/2010/main" val="166786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DB7DA-F3ED-49FE-983F-F53E5E6B1A8A}" type="datetimeFigureOut">
              <a:rPr lang="en-GB" smtClean="0"/>
              <a:t>03/01/2013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03C7B-F146-41B6-82E8-399E8B911BAD}" type="slidenum">
              <a:rPr lang="en-GB" smtClean="0"/>
              <a:t>‹#›</a:t>
            </a:fld>
            <a:endParaRPr lang="en-GB"/>
          </a:p>
        </p:txBody>
      </p:sp>
    </p:spTree>
    <p:extLst>
      <p:ext uri="{BB962C8B-B14F-4D97-AF65-F5344CB8AC3E}">
        <p14:creationId xmlns:p14="http://schemas.microsoft.com/office/powerpoint/2010/main" val="12650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bc.co.uk/schools/gcsebitesize/geography/coasts/coastal_processes_rev1.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Year 10</a:t>
            </a:r>
            <a:endParaRPr lang="en-GB" dirty="0"/>
          </a:p>
        </p:txBody>
      </p:sp>
      <p:sp>
        <p:nvSpPr>
          <p:cNvPr id="5" name="Subtitle 4"/>
          <p:cNvSpPr>
            <a:spLocks noGrp="1"/>
          </p:cNvSpPr>
          <p:nvPr>
            <p:ph type="subTitle" idx="1"/>
          </p:nvPr>
        </p:nvSpPr>
        <p:spPr/>
        <p:txBody>
          <a:bodyPr/>
          <a:lstStyle/>
          <a:p>
            <a:r>
              <a:rPr lang="en-GB" i="1" dirty="0"/>
              <a:t>How </a:t>
            </a:r>
            <a:r>
              <a:rPr lang="en-GB" i="1" dirty="0" smtClean="0"/>
              <a:t>are coasts </a:t>
            </a:r>
            <a:r>
              <a:rPr lang="en-GB" i="1" dirty="0"/>
              <a:t>shaped by physical </a:t>
            </a:r>
            <a:r>
              <a:rPr lang="en-GB" i="1" dirty="0" smtClean="0"/>
              <a:t>processes?</a:t>
            </a:r>
            <a:endParaRPr lang="en-GB" dirty="0"/>
          </a:p>
        </p:txBody>
      </p:sp>
    </p:spTree>
    <p:extLst>
      <p:ext uri="{BB962C8B-B14F-4D97-AF65-F5344CB8AC3E}">
        <p14:creationId xmlns:p14="http://schemas.microsoft.com/office/powerpoint/2010/main" val="89534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a:xfrm>
            <a:off x="467544" y="1268761"/>
            <a:ext cx="8229600" cy="3168352"/>
          </a:xfrm>
        </p:spPr>
        <p:txBody>
          <a:bodyPr>
            <a:normAutofit fontScale="85000" lnSpcReduction="20000"/>
          </a:bodyPr>
          <a:lstStyle/>
          <a:p>
            <a:r>
              <a:rPr lang="en-GB" dirty="0" smtClean="0"/>
              <a:t>Copy down the names of the different processes and define them</a:t>
            </a:r>
          </a:p>
          <a:p>
            <a:r>
              <a:rPr lang="en-GB" dirty="0" smtClean="0"/>
              <a:t>Be sure the label them as either Marine Erosion or Weathering</a:t>
            </a:r>
          </a:p>
          <a:p>
            <a:r>
              <a:rPr lang="en-GB" dirty="0" smtClean="0"/>
              <a:t>You can choose whether to write the definition from the textbook or think of your own</a:t>
            </a:r>
          </a:p>
          <a:p>
            <a:r>
              <a:rPr lang="en-GB" dirty="0" smtClean="0"/>
              <a:t>Present it either as a table or a list. If you choose to do a table, use a ruler and keep it neat.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55020457"/>
              </p:ext>
            </p:extLst>
          </p:nvPr>
        </p:nvGraphicFramePr>
        <p:xfrm>
          <a:off x="1619672" y="4365104"/>
          <a:ext cx="6096000" cy="175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Marine Erosion</a:t>
                      </a:r>
                      <a:endParaRPr lang="en-GB" dirty="0"/>
                    </a:p>
                  </a:txBody>
                  <a:tcPr/>
                </a:tc>
                <a:tc>
                  <a:txBody>
                    <a:bodyPr/>
                    <a:lstStyle/>
                    <a:p>
                      <a:r>
                        <a:rPr lang="en-GB" dirty="0" smtClean="0"/>
                        <a:t>Weathering</a:t>
                      </a:r>
                      <a:endParaRPr lang="en-GB" dirty="0"/>
                    </a:p>
                  </a:txBody>
                  <a:tcPr/>
                </a:tc>
              </a:tr>
              <a:tr h="370840">
                <a:tc>
                  <a:txBody>
                    <a:bodyPr/>
                    <a:lstStyle/>
                    <a:p>
                      <a:r>
                        <a:rPr lang="en-GB" dirty="0" smtClean="0"/>
                        <a:t>Abrasion (Also known</a:t>
                      </a:r>
                      <a:r>
                        <a:rPr lang="en-GB" baseline="0" dirty="0" smtClean="0"/>
                        <a:t> as </a:t>
                      </a:r>
                      <a:r>
                        <a:rPr lang="en-GB" baseline="0" dirty="0" err="1" smtClean="0"/>
                        <a:t>Corrasion</a:t>
                      </a:r>
                      <a:r>
                        <a:rPr lang="en-GB" baseline="0" dirty="0" smtClean="0"/>
                        <a:t>)</a:t>
                      </a:r>
                      <a:endParaRPr lang="en-GB" dirty="0"/>
                    </a:p>
                  </a:txBody>
                  <a:tcPr/>
                </a:tc>
                <a:tc>
                  <a:txBody>
                    <a:bodyPr/>
                    <a:lstStyle/>
                    <a:p>
                      <a:r>
                        <a:rPr lang="en-GB" dirty="0" smtClean="0"/>
                        <a:t>Solution (Also known as Corrosion)</a:t>
                      </a:r>
                      <a:endParaRPr lang="en-GB" dirty="0"/>
                    </a:p>
                  </a:txBody>
                  <a:tcPr/>
                </a:tc>
              </a:tr>
              <a:tr h="370840">
                <a:tc>
                  <a:txBody>
                    <a:bodyPr/>
                    <a:lstStyle/>
                    <a:p>
                      <a:r>
                        <a:rPr lang="en-GB" dirty="0" smtClean="0"/>
                        <a:t>Hydraulic</a:t>
                      </a:r>
                      <a:r>
                        <a:rPr lang="en-GB" baseline="0" dirty="0" smtClean="0"/>
                        <a:t> Action</a:t>
                      </a:r>
                      <a:endParaRPr lang="en-GB" dirty="0"/>
                    </a:p>
                  </a:txBody>
                  <a:tcPr/>
                </a:tc>
                <a:tc>
                  <a:txBody>
                    <a:bodyPr/>
                    <a:lstStyle/>
                    <a:p>
                      <a:r>
                        <a:rPr lang="en-GB" dirty="0" smtClean="0"/>
                        <a:t>Wetting/Drying</a:t>
                      </a:r>
                      <a:endParaRPr lang="en-GB" dirty="0"/>
                    </a:p>
                  </a:txBody>
                  <a:tcPr/>
                </a:tc>
              </a:tr>
              <a:tr h="370840">
                <a:tc>
                  <a:txBody>
                    <a:bodyPr/>
                    <a:lstStyle/>
                    <a:p>
                      <a:r>
                        <a:rPr lang="en-GB" dirty="0" smtClean="0"/>
                        <a:t>Attrition</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431951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pPr marL="0" indent="0">
              <a:buNone/>
            </a:pPr>
            <a:r>
              <a:rPr lang="en-GB" dirty="0" smtClean="0"/>
              <a:t>Draw a picture of each of the different types of erosion to help you remember them (either put next to your definition if it’s going to be neat, or in the back of your books if art isn’t </a:t>
            </a:r>
            <a:r>
              <a:rPr lang="en-GB" smtClean="0"/>
              <a:t>your strong point)</a:t>
            </a:r>
            <a:endParaRPr lang="en-GB" dirty="0"/>
          </a:p>
        </p:txBody>
      </p:sp>
    </p:spTree>
    <p:extLst>
      <p:ext uri="{BB962C8B-B14F-4D97-AF65-F5344CB8AC3E}">
        <p14:creationId xmlns:p14="http://schemas.microsoft.com/office/powerpoint/2010/main" val="2624045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Bellwork</a:t>
            </a:r>
            <a:endParaRPr lang="en-GB" dirty="0"/>
          </a:p>
        </p:txBody>
      </p:sp>
      <p:sp>
        <p:nvSpPr>
          <p:cNvPr id="3" name="Content Placeholder 2"/>
          <p:cNvSpPr>
            <a:spLocks noGrp="1"/>
          </p:cNvSpPr>
          <p:nvPr>
            <p:ph idx="1"/>
          </p:nvPr>
        </p:nvSpPr>
        <p:spPr>
          <a:xfrm>
            <a:off x="467544" y="1196752"/>
            <a:ext cx="8229600" cy="4525963"/>
          </a:xfrm>
        </p:spPr>
        <p:txBody>
          <a:bodyPr>
            <a:normAutofit/>
          </a:bodyPr>
          <a:lstStyle/>
          <a:p>
            <a:r>
              <a:rPr lang="en-GB" sz="2800" dirty="0" smtClean="0"/>
              <a:t>Thinking back to last week, answer the following questions in the back of you books</a:t>
            </a:r>
          </a:p>
          <a:p>
            <a:endParaRPr lang="en-GB" sz="2800" dirty="0"/>
          </a:p>
          <a:p>
            <a:pPr marL="514350" indent="-514350">
              <a:buFont typeface="+mj-lt"/>
              <a:buAutoNum type="arabicPeriod"/>
            </a:pPr>
            <a:r>
              <a:rPr lang="en-GB" sz="2800" dirty="0" smtClean="0"/>
              <a:t>What does the term fetch mean?</a:t>
            </a:r>
          </a:p>
          <a:p>
            <a:pPr marL="514350" indent="-514350">
              <a:buFont typeface="+mj-lt"/>
              <a:buAutoNum type="arabicPeriod"/>
            </a:pPr>
            <a:r>
              <a:rPr lang="en-GB" sz="2800" dirty="0" smtClean="0"/>
              <a:t>Which type of waves creates a beach- constructive/destructive?</a:t>
            </a:r>
          </a:p>
          <a:p>
            <a:pPr marL="514350" indent="-514350">
              <a:buFont typeface="+mj-lt"/>
              <a:buAutoNum type="arabicPeriod"/>
            </a:pPr>
            <a:r>
              <a:rPr lang="en-GB" sz="2800" dirty="0" smtClean="0"/>
              <a:t>Does a constructive wave have a stronger swash or backwash?</a:t>
            </a:r>
            <a:endParaRPr lang="en-GB" sz="2800" dirty="0"/>
          </a:p>
        </p:txBody>
      </p:sp>
    </p:spTree>
    <p:extLst>
      <p:ext uri="{BB962C8B-B14F-4D97-AF65-F5344CB8AC3E}">
        <p14:creationId xmlns:p14="http://schemas.microsoft.com/office/powerpoint/2010/main" val="1338839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pPr marL="514350" indent="-514350">
              <a:buFont typeface="+mj-lt"/>
              <a:buAutoNum type="arabicPeriod"/>
            </a:pPr>
            <a:r>
              <a:rPr lang="en-GB" dirty="0"/>
              <a:t>To know how to measure fetch</a:t>
            </a:r>
          </a:p>
          <a:p>
            <a:pPr marL="514350" indent="-514350">
              <a:buFont typeface="+mj-lt"/>
              <a:buAutoNum type="arabicPeriod"/>
            </a:pPr>
            <a:r>
              <a:rPr lang="en-GB" dirty="0" smtClean="0"/>
              <a:t>To understand how different geology affects the coastline</a:t>
            </a:r>
          </a:p>
          <a:p>
            <a:pPr marL="514350" indent="-514350">
              <a:buFont typeface="+mj-lt"/>
              <a:buAutoNum type="arabicPeriod"/>
            </a:pPr>
            <a:r>
              <a:rPr lang="en-GB" dirty="0" smtClean="0"/>
              <a:t>To define different types of erosion</a:t>
            </a:r>
          </a:p>
          <a:p>
            <a:pPr marL="514350" indent="-514350">
              <a:buFont typeface="+mj-lt"/>
              <a:buAutoNum type="arabicPeriod"/>
            </a:pPr>
            <a:endParaRPr lang="en-GB" dirty="0" smtClean="0"/>
          </a:p>
          <a:p>
            <a:pPr marL="0" indent="0">
              <a:buNone/>
            </a:pPr>
            <a:r>
              <a:rPr lang="en-GB" i="1" dirty="0" smtClean="0"/>
              <a:t>Title in your book- “How coasts are shaped by physical processes”, date is the 10</a:t>
            </a:r>
            <a:r>
              <a:rPr lang="en-GB" i="1" baseline="30000" dirty="0" smtClean="0"/>
              <a:t>th</a:t>
            </a:r>
            <a:r>
              <a:rPr lang="en-GB" i="1" dirty="0" smtClean="0"/>
              <a:t> January, 2013. Please underline both date and title</a:t>
            </a:r>
          </a:p>
        </p:txBody>
      </p:sp>
    </p:spTree>
    <p:extLst>
      <p:ext uri="{BB962C8B-B14F-4D97-AF65-F5344CB8AC3E}">
        <p14:creationId xmlns:p14="http://schemas.microsoft.com/office/powerpoint/2010/main" val="3046177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GB" dirty="0" smtClean="0"/>
              <a:t>Measuring fetch</a:t>
            </a:r>
            <a:endParaRPr lang="en-GB" dirty="0"/>
          </a:p>
        </p:txBody>
      </p:sp>
      <p:sp>
        <p:nvSpPr>
          <p:cNvPr id="3" name="Content Placeholder 2"/>
          <p:cNvSpPr>
            <a:spLocks noGrp="1"/>
          </p:cNvSpPr>
          <p:nvPr>
            <p:ph idx="1"/>
          </p:nvPr>
        </p:nvSpPr>
        <p:spPr>
          <a:xfrm>
            <a:off x="398646" y="1484784"/>
            <a:ext cx="8229600" cy="4896544"/>
          </a:xfrm>
        </p:spPr>
        <p:txBody>
          <a:bodyPr>
            <a:normAutofit fontScale="85000" lnSpcReduction="10000"/>
          </a:bodyPr>
          <a:lstStyle/>
          <a:p>
            <a:r>
              <a:rPr lang="en-GB" dirty="0">
                <a:hlinkClick r:id="rId2"/>
              </a:rPr>
              <a:t>http://</a:t>
            </a:r>
            <a:r>
              <a:rPr lang="en-GB" dirty="0" smtClean="0">
                <a:hlinkClick r:id="rId2"/>
              </a:rPr>
              <a:t>www.bbc.co.uk/schools/gcsebitesize/geography/coasts/coastal_processes_rev1.shtml</a:t>
            </a:r>
            <a:endParaRPr lang="en-GB" dirty="0" smtClean="0"/>
          </a:p>
          <a:p>
            <a:endParaRPr lang="en-GB" dirty="0"/>
          </a:p>
          <a:p>
            <a:r>
              <a:rPr lang="en-GB" dirty="0" smtClean="0"/>
              <a:t>Turn to page 76-77 in your atlases</a:t>
            </a:r>
          </a:p>
          <a:p>
            <a:r>
              <a:rPr lang="en-GB" dirty="0" smtClean="0"/>
              <a:t>If the wind was blowing from the East to the West, which area of the UK would have the longest fetch?</a:t>
            </a:r>
          </a:p>
          <a:p>
            <a:r>
              <a:rPr lang="en-GB" dirty="0" smtClean="0"/>
              <a:t>Which would have the shortest?</a:t>
            </a:r>
          </a:p>
          <a:p>
            <a:r>
              <a:rPr lang="en-GB" dirty="0" smtClean="0"/>
              <a:t>In which location will the waves be constructive?</a:t>
            </a:r>
          </a:p>
          <a:p>
            <a:r>
              <a:rPr lang="en-GB" dirty="0" smtClean="0"/>
              <a:t>In which location will the waves have most energy?</a:t>
            </a:r>
          </a:p>
          <a:p>
            <a:r>
              <a:rPr lang="en-GB" dirty="0" smtClean="0"/>
              <a:t>In which location will the waves be more likely to erode?</a:t>
            </a:r>
            <a:endParaRPr lang="en-GB" dirty="0"/>
          </a:p>
          <a:p>
            <a:endParaRPr lang="en-GB" dirty="0"/>
          </a:p>
        </p:txBody>
      </p:sp>
    </p:spTree>
    <p:extLst>
      <p:ext uri="{BB962C8B-B14F-4D97-AF65-F5344CB8AC3E}">
        <p14:creationId xmlns:p14="http://schemas.microsoft.com/office/powerpoint/2010/main" val="271891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Please copy this into your books</a:t>
            </a:r>
            <a:endParaRPr lang="en-GB" dirty="0"/>
          </a:p>
        </p:txBody>
      </p:sp>
      <p:sp>
        <p:nvSpPr>
          <p:cNvPr id="3" name="Content Placeholder 2"/>
          <p:cNvSpPr>
            <a:spLocks noGrp="1"/>
          </p:cNvSpPr>
          <p:nvPr>
            <p:ph idx="1"/>
          </p:nvPr>
        </p:nvSpPr>
        <p:spPr/>
        <p:txBody>
          <a:bodyPr/>
          <a:lstStyle/>
          <a:p>
            <a:pPr marL="0" indent="0">
              <a:buNone/>
            </a:pPr>
            <a:r>
              <a:rPr lang="en-GB" dirty="0"/>
              <a:t>The size and energy of a wave is influenced by:</a:t>
            </a:r>
          </a:p>
          <a:p>
            <a:r>
              <a:rPr lang="en-GB" dirty="0"/>
              <a:t>how long the wind has been blowing </a:t>
            </a:r>
          </a:p>
          <a:p>
            <a:r>
              <a:rPr lang="en-GB" dirty="0"/>
              <a:t>the strength of the wind </a:t>
            </a:r>
          </a:p>
          <a:p>
            <a:r>
              <a:rPr lang="en-GB" dirty="0"/>
              <a:t>how far the wave has travelled (the </a:t>
            </a:r>
            <a:r>
              <a:rPr lang="en-GB" b="1" dirty="0"/>
              <a:t>fetch</a:t>
            </a:r>
            <a:r>
              <a:rPr lang="en-GB" dirty="0"/>
              <a:t>)</a:t>
            </a:r>
          </a:p>
          <a:p>
            <a:endParaRPr lang="en-GB" dirty="0"/>
          </a:p>
        </p:txBody>
      </p:sp>
    </p:spTree>
    <p:extLst>
      <p:ext uri="{BB962C8B-B14F-4D97-AF65-F5344CB8AC3E}">
        <p14:creationId xmlns:p14="http://schemas.microsoft.com/office/powerpoint/2010/main" val="2632039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Geology of the Coastline</a:t>
            </a:r>
            <a:endParaRPr lang="en-GB" dirty="0"/>
          </a:p>
        </p:txBody>
      </p:sp>
      <p:sp>
        <p:nvSpPr>
          <p:cNvPr id="3" name="Content Placeholder 2"/>
          <p:cNvSpPr>
            <a:spLocks noGrp="1"/>
          </p:cNvSpPr>
          <p:nvPr>
            <p:ph idx="1"/>
          </p:nvPr>
        </p:nvSpPr>
        <p:spPr/>
        <p:txBody>
          <a:bodyPr/>
          <a:lstStyle/>
          <a:p>
            <a:r>
              <a:rPr lang="en-GB" dirty="0" smtClean="0"/>
              <a:t>Use the examples of rocks to determine which are hard rocks and which are soft</a:t>
            </a:r>
          </a:p>
          <a:p>
            <a:r>
              <a:rPr lang="en-GB" dirty="0" smtClean="0"/>
              <a:t>Which are easier to wear away?</a:t>
            </a:r>
            <a:endParaRPr lang="en-GB" dirty="0"/>
          </a:p>
        </p:txBody>
      </p:sp>
    </p:spTree>
    <p:extLst>
      <p:ext uri="{BB962C8B-B14F-4D97-AF65-F5344CB8AC3E}">
        <p14:creationId xmlns:p14="http://schemas.microsoft.com/office/powerpoint/2010/main" val="316399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olgeography.co.uk/GCSE/AQA/Coastal%20Zone/Management/Holderness%20Geolog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5114544" cy="384048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51520" y="620688"/>
            <a:ext cx="2520280" cy="140216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7" name="TextBox 6"/>
          <p:cNvSpPr txBox="1"/>
          <p:nvPr/>
        </p:nvSpPr>
        <p:spPr>
          <a:xfrm>
            <a:off x="431540" y="860105"/>
            <a:ext cx="2160240" cy="923330"/>
          </a:xfrm>
          <a:prstGeom prst="rect">
            <a:avLst/>
          </a:prstGeom>
          <a:noFill/>
        </p:spPr>
        <p:txBody>
          <a:bodyPr wrap="square" rtlCol="0">
            <a:spAutoFit/>
          </a:bodyPr>
          <a:lstStyle/>
          <a:p>
            <a:pPr algn="ctr"/>
            <a:r>
              <a:rPr lang="en-GB" dirty="0" smtClean="0"/>
              <a:t>Task 1- Find this Coastline in your Atlases</a:t>
            </a:r>
            <a:endParaRPr lang="en-GB" dirty="0"/>
          </a:p>
        </p:txBody>
      </p:sp>
      <p:sp>
        <p:nvSpPr>
          <p:cNvPr id="14" name="Rectangle 13"/>
          <p:cNvSpPr/>
          <p:nvPr/>
        </p:nvSpPr>
        <p:spPr>
          <a:xfrm>
            <a:off x="3887924" y="822523"/>
            <a:ext cx="3240360" cy="12003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 name="TextBox 10"/>
          <p:cNvSpPr txBox="1"/>
          <p:nvPr/>
        </p:nvSpPr>
        <p:spPr>
          <a:xfrm>
            <a:off x="3944900" y="822524"/>
            <a:ext cx="3096344" cy="1200329"/>
          </a:xfrm>
          <a:prstGeom prst="rect">
            <a:avLst/>
          </a:prstGeom>
          <a:noFill/>
        </p:spPr>
        <p:txBody>
          <a:bodyPr wrap="square" rtlCol="0">
            <a:spAutoFit/>
          </a:bodyPr>
          <a:lstStyle/>
          <a:p>
            <a:pPr algn="ctr"/>
            <a:r>
              <a:rPr lang="en-GB" dirty="0" smtClean="0"/>
              <a:t>Task 2- Annotate your map of the Holderness Coast to illustrate which areas are hard rock and which are soft</a:t>
            </a:r>
            <a:endParaRPr lang="en-GB" dirty="0"/>
          </a:p>
        </p:txBody>
      </p:sp>
      <p:sp>
        <p:nvSpPr>
          <p:cNvPr id="15" name="Rounded Rectangle 14"/>
          <p:cNvSpPr/>
          <p:nvPr/>
        </p:nvSpPr>
        <p:spPr>
          <a:xfrm>
            <a:off x="5796136" y="2492896"/>
            <a:ext cx="2880320" cy="36724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3" name="TextBox 12"/>
          <p:cNvSpPr txBox="1"/>
          <p:nvPr/>
        </p:nvSpPr>
        <p:spPr>
          <a:xfrm>
            <a:off x="6156176" y="2492896"/>
            <a:ext cx="2160240" cy="3693319"/>
          </a:xfrm>
          <a:prstGeom prst="rect">
            <a:avLst/>
          </a:prstGeom>
          <a:noFill/>
        </p:spPr>
        <p:txBody>
          <a:bodyPr wrap="square" rtlCol="0">
            <a:spAutoFit/>
          </a:bodyPr>
          <a:lstStyle/>
          <a:p>
            <a:pPr algn="ctr"/>
            <a:r>
              <a:rPr lang="en-GB" dirty="0" smtClean="0"/>
              <a:t>Task 3- Write a paragraph to explain the rate of erosion along the Holderness coast using the following key words:</a:t>
            </a:r>
          </a:p>
          <a:p>
            <a:pPr algn="ctr"/>
            <a:endParaRPr lang="en-GB" dirty="0"/>
          </a:p>
          <a:p>
            <a:r>
              <a:rPr lang="en-GB" dirty="0" smtClean="0"/>
              <a:t>Fetch</a:t>
            </a:r>
          </a:p>
          <a:p>
            <a:r>
              <a:rPr lang="en-GB" dirty="0" smtClean="0"/>
              <a:t>Hard Rock</a:t>
            </a:r>
          </a:p>
          <a:p>
            <a:r>
              <a:rPr lang="en-GB" dirty="0" smtClean="0"/>
              <a:t>Soft Rock</a:t>
            </a:r>
          </a:p>
          <a:p>
            <a:r>
              <a:rPr lang="en-GB" dirty="0" smtClean="0"/>
              <a:t>Rock Type</a:t>
            </a:r>
          </a:p>
          <a:p>
            <a:r>
              <a:rPr lang="en-GB" dirty="0" smtClean="0"/>
              <a:t>Constructive</a:t>
            </a:r>
          </a:p>
          <a:p>
            <a:r>
              <a:rPr lang="en-GB" dirty="0" smtClean="0"/>
              <a:t>Destructive</a:t>
            </a:r>
            <a:endParaRPr lang="en-GB" dirty="0"/>
          </a:p>
        </p:txBody>
      </p:sp>
    </p:spTree>
    <p:extLst>
      <p:ext uri="{BB962C8B-B14F-4D97-AF65-F5344CB8AC3E}">
        <p14:creationId xmlns:p14="http://schemas.microsoft.com/office/powerpoint/2010/main" val="243954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Erosion- p.32</a:t>
            </a:r>
            <a:endParaRPr lang="en-GB" dirty="0"/>
          </a:p>
        </p:txBody>
      </p:sp>
      <p:sp>
        <p:nvSpPr>
          <p:cNvPr id="3" name="Content Placeholder 2"/>
          <p:cNvSpPr>
            <a:spLocks noGrp="1"/>
          </p:cNvSpPr>
          <p:nvPr>
            <p:ph idx="1"/>
          </p:nvPr>
        </p:nvSpPr>
        <p:spPr/>
        <p:txBody>
          <a:bodyPr/>
          <a:lstStyle/>
          <a:p>
            <a:r>
              <a:rPr lang="en-GB" dirty="0" smtClean="0"/>
              <a:t>There are 2 categories of erosion at the coast: Marine Erosion and Weathering.</a:t>
            </a:r>
          </a:p>
          <a:p>
            <a:r>
              <a:rPr lang="en-GB" dirty="0" smtClean="0"/>
              <a:t>You should already know these terms from the rivers topic, but we’ll recap them</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61411898"/>
              </p:ext>
            </p:extLst>
          </p:nvPr>
        </p:nvGraphicFramePr>
        <p:xfrm>
          <a:off x="1619672" y="4365104"/>
          <a:ext cx="6096000" cy="175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Marine Erosion</a:t>
                      </a:r>
                      <a:endParaRPr lang="en-GB" dirty="0"/>
                    </a:p>
                  </a:txBody>
                  <a:tcPr/>
                </a:tc>
                <a:tc>
                  <a:txBody>
                    <a:bodyPr/>
                    <a:lstStyle/>
                    <a:p>
                      <a:r>
                        <a:rPr lang="en-GB" dirty="0" smtClean="0"/>
                        <a:t>Weathering</a:t>
                      </a:r>
                      <a:endParaRPr lang="en-GB" dirty="0"/>
                    </a:p>
                  </a:txBody>
                  <a:tcPr/>
                </a:tc>
              </a:tr>
              <a:tr h="370840">
                <a:tc>
                  <a:txBody>
                    <a:bodyPr/>
                    <a:lstStyle/>
                    <a:p>
                      <a:r>
                        <a:rPr lang="en-GB" dirty="0" smtClean="0"/>
                        <a:t>Abrasion (Also known</a:t>
                      </a:r>
                      <a:r>
                        <a:rPr lang="en-GB" baseline="0" dirty="0" smtClean="0"/>
                        <a:t> as </a:t>
                      </a:r>
                      <a:r>
                        <a:rPr lang="en-GB" baseline="0" dirty="0" err="1" smtClean="0"/>
                        <a:t>Corrasion</a:t>
                      </a:r>
                      <a:r>
                        <a:rPr lang="en-GB" baseline="0" dirty="0" smtClean="0"/>
                        <a:t>)</a:t>
                      </a:r>
                      <a:endParaRPr lang="en-GB" dirty="0"/>
                    </a:p>
                  </a:txBody>
                  <a:tcPr/>
                </a:tc>
                <a:tc>
                  <a:txBody>
                    <a:bodyPr/>
                    <a:lstStyle/>
                    <a:p>
                      <a:r>
                        <a:rPr lang="en-GB" dirty="0" smtClean="0"/>
                        <a:t>Solution (Also known as Corrosion)</a:t>
                      </a:r>
                      <a:endParaRPr lang="en-GB" dirty="0"/>
                    </a:p>
                  </a:txBody>
                  <a:tcPr/>
                </a:tc>
              </a:tr>
              <a:tr h="370840">
                <a:tc>
                  <a:txBody>
                    <a:bodyPr/>
                    <a:lstStyle/>
                    <a:p>
                      <a:r>
                        <a:rPr lang="en-GB" dirty="0" smtClean="0"/>
                        <a:t>Hydraulic</a:t>
                      </a:r>
                      <a:r>
                        <a:rPr lang="en-GB" baseline="0" dirty="0" smtClean="0"/>
                        <a:t> Action</a:t>
                      </a:r>
                      <a:endParaRPr lang="en-GB" dirty="0"/>
                    </a:p>
                  </a:txBody>
                  <a:tcPr/>
                </a:tc>
                <a:tc>
                  <a:txBody>
                    <a:bodyPr/>
                    <a:lstStyle/>
                    <a:p>
                      <a:r>
                        <a:rPr lang="en-GB" dirty="0" smtClean="0"/>
                        <a:t>Wetting/Drying</a:t>
                      </a:r>
                      <a:endParaRPr lang="en-GB" dirty="0"/>
                    </a:p>
                  </a:txBody>
                  <a:tcPr/>
                </a:tc>
              </a:tr>
              <a:tr h="370840">
                <a:tc>
                  <a:txBody>
                    <a:bodyPr/>
                    <a:lstStyle/>
                    <a:p>
                      <a:r>
                        <a:rPr lang="en-GB" dirty="0" smtClean="0"/>
                        <a:t>Attrition</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77702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pic>
        <p:nvPicPr>
          <p:cNvPr id="4" name="Types of Coastal Erosio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410548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487</Words>
  <Application>Microsoft Office PowerPoint</Application>
  <PresentationFormat>On-screen Show (4:3)</PresentationFormat>
  <Paragraphs>66</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Year 10</vt:lpstr>
      <vt:lpstr>Bellwork</vt:lpstr>
      <vt:lpstr>Learning Objectives</vt:lpstr>
      <vt:lpstr>Measuring fetch</vt:lpstr>
      <vt:lpstr>Please copy this into your books</vt:lpstr>
      <vt:lpstr>The Geology of the Coastline</vt:lpstr>
      <vt:lpstr>PowerPoint Presentation</vt:lpstr>
      <vt:lpstr>Types of Erosion- p.32</vt:lpstr>
      <vt:lpstr>Video</vt:lpstr>
      <vt:lpstr>Your Task</vt:lpstr>
      <vt:lpstr>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Woodhead’s Presentation Crack Down</dc:title>
  <dc:creator>Sarah Woodhead</dc:creator>
  <cp:lastModifiedBy>Sarah Woodhead</cp:lastModifiedBy>
  <cp:revision>20</cp:revision>
  <dcterms:created xsi:type="dcterms:W3CDTF">2012-12-24T17:18:29Z</dcterms:created>
  <dcterms:modified xsi:type="dcterms:W3CDTF">2013-01-03T18:37:14Z</dcterms:modified>
</cp:coreProperties>
</file>