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B7DA-F3ED-49FE-983F-F53E5E6B1A8A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3C7B-F146-41B6-82E8-399E8B911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01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B7DA-F3ED-49FE-983F-F53E5E6B1A8A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3C7B-F146-41B6-82E8-399E8B911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41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B7DA-F3ED-49FE-983F-F53E5E6B1A8A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3C7B-F146-41B6-82E8-399E8B911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08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B7DA-F3ED-49FE-983F-F53E5E6B1A8A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3C7B-F146-41B6-82E8-399E8B911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9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B7DA-F3ED-49FE-983F-F53E5E6B1A8A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3C7B-F146-41B6-82E8-399E8B911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27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B7DA-F3ED-49FE-983F-F53E5E6B1A8A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3C7B-F146-41B6-82E8-399E8B911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94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B7DA-F3ED-49FE-983F-F53E5E6B1A8A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3C7B-F146-41B6-82E8-399E8B911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17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B7DA-F3ED-49FE-983F-F53E5E6B1A8A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3C7B-F146-41B6-82E8-399E8B911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69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B7DA-F3ED-49FE-983F-F53E5E6B1A8A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3C7B-F146-41B6-82E8-399E8B911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39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B7DA-F3ED-49FE-983F-F53E5E6B1A8A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3C7B-F146-41B6-82E8-399E8B911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25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B7DA-F3ED-49FE-983F-F53E5E6B1A8A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3C7B-F146-41B6-82E8-399E8B911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86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DB7DA-F3ED-49FE-983F-F53E5E6B1A8A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3C7B-F146-41B6-82E8-399E8B911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0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wo\Videos\Intro%20to%20Coasts.asx" TargetMode="External"/><Relationship Id="rId4" Type="http://schemas.openxmlformats.org/officeDocument/2006/relationships/hyperlink" Target="http://www.bbc.co.uk/learningzone/clips/an-introduction-to-the-coastline/8429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HmLqctgCl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10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 Introduction to Coasts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3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geography globe is back!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0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Bellwork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Using the scrabble board below, create the highest scoring word related to coasts- winner gets an achievement point (you can work in pairs)</a:t>
            </a:r>
            <a:endParaRPr lang="en-GB" sz="2800" dirty="0"/>
          </a:p>
        </p:txBody>
      </p:sp>
      <p:pic>
        <p:nvPicPr>
          <p:cNvPr id="1026" name="Picture 2" descr="http://img.docstoccdn.com/thumb/orig/992232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18121" r="18959" b="18121"/>
          <a:stretch/>
        </p:blipFill>
        <p:spPr bwMode="auto">
          <a:xfrm>
            <a:off x="1403648" y="2522436"/>
            <a:ext cx="5858869" cy="43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Miss </a:t>
            </a:r>
            <a:r>
              <a:rPr lang="en-GB" dirty="0" err="1" smtClean="0"/>
              <a:t>Woodhead’s</a:t>
            </a:r>
            <a:r>
              <a:rPr lang="en-GB" dirty="0" smtClean="0"/>
              <a:t> Presentation Crack Down</a:t>
            </a:r>
            <a:endParaRPr lang="en-GB" dirty="0"/>
          </a:p>
        </p:txBody>
      </p:sp>
      <p:pic>
        <p:nvPicPr>
          <p:cNvPr id="1030" name="Picture 6" descr="http://www.greenleapdelhi.org.in/wp-content/uploads/2012/10/SavePaperSaveTrees_header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 r="16783"/>
          <a:stretch/>
        </p:blipFill>
        <p:spPr bwMode="auto">
          <a:xfrm>
            <a:off x="5367517" y="3660457"/>
            <a:ext cx="3675338" cy="15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9419" y="1667954"/>
            <a:ext cx="7418428" cy="4846849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At the end of each lesson, I’ll pick one key rule about presentation to check. If you’ve done it, you get an achievement point.</a:t>
            </a:r>
          </a:p>
          <a:p>
            <a:r>
              <a:rPr lang="en-GB" dirty="0" smtClean="0"/>
              <a:t>For the first 2 weeks, the person with the best presentation in the class at the end of each lesson will get themselves a prize.</a:t>
            </a:r>
          </a:p>
          <a:p>
            <a:r>
              <a:rPr lang="en-GB" dirty="0" smtClean="0"/>
              <a:t>Remember, chewing gum crackdown still applies, but I’ve started a new </a:t>
            </a:r>
            <a:r>
              <a:rPr lang="en-GB" dirty="0" err="1" smtClean="0"/>
              <a:t>spreadsheet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i="1" dirty="0" smtClean="0"/>
              <a:t>Remember the key rules, </a:t>
            </a:r>
            <a:r>
              <a:rPr lang="en-GB" i="1" dirty="0" smtClean="0">
                <a:solidFill>
                  <a:schemeClr val="tx2"/>
                </a:solidFill>
              </a:rPr>
              <a:t>underline date and title with a ruler</a:t>
            </a:r>
            <a:r>
              <a:rPr lang="en-GB" i="1" dirty="0" smtClean="0"/>
              <a:t>; </a:t>
            </a:r>
            <a:r>
              <a:rPr lang="en-GB" i="1" dirty="0" smtClean="0">
                <a:solidFill>
                  <a:schemeClr val="accent6"/>
                </a:solidFill>
              </a:rPr>
              <a:t>leave a space underneath  the title before you start your work</a:t>
            </a:r>
            <a:r>
              <a:rPr lang="en-GB" i="1" dirty="0" smtClean="0"/>
              <a:t>; </a:t>
            </a:r>
            <a:r>
              <a:rPr lang="en-GB" i="1" dirty="0" smtClean="0">
                <a:solidFill>
                  <a:schemeClr val="accent3"/>
                </a:solidFill>
              </a:rPr>
              <a:t>don’t waste paper</a:t>
            </a:r>
            <a:r>
              <a:rPr lang="en-GB" i="1" dirty="0" smtClean="0"/>
              <a:t>; </a:t>
            </a:r>
            <a:r>
              <a:rPr lang="en-GB" i="1" dirty="0" smtClean="0">
                <a:solidFill>
                  <a:schemeClr val="accent4"/>
                </a:solidFill>
              </a:rPr>
              <a:t>write in blue or black ink.</a:t>
            </a:r>
            <a:endParaRPr lang="en-GB" i="1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http://www.the-treasure-box.co.uk/siteimages/Use%20ru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86" y="2132856"/>
            <a:ext cx="1709097" cy="14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rimaryteaching.co.uk/prod_images/mainproduct/z3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6" r="529" b="26993"/>
          <a:stretch/>
        </p:blipFill>
        <p:spPr bwMode="auto">
          <a:xfrm>
            <a:off x="6670398" y="808972"/>
            <a:ext cx="1894898" cy="85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9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To understand why the coast is often called a multi-use resource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To describe the key features of a destructive wave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To describe the key features of a constructive wave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0" indent="0">
              <a:buNone/>
            </a:pPr>
            <a:r>
              <a:rPr lang="en-GB" i="1" dirty="0" smtClean="0"/>
              <a:t>Title in your book- “Introduction to Coasts”, date is the 7</a:t>
            </a:r>
            <a:r>
              <a:rPr lang="en-GB" i="1" baseline="30000" dirty="0" smtClean="0"/>
              <a:t>th</a:t>
            </a:r>
            <a:r>
              <a:rPr lang="en-GB" i="1" dirty="0" smtClean="0"/>
              <a:t> January, 2013. Please underline both date and title</a:t>
            </a:r>
          </a:p>
        </p:txBody>
      </p:sp>
    </p:spTree>
    <p:extLst>
      <p:ext uri="{BB962C8B-B14F-4D97-AF65-F5344CB8AC3E}">
        <p14:creationId xmlns:p14="http://schemas.microsoft.com/office/powerpoint/2010/main" val="30461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Coasts</a:t>
            </a:r>
            <a:endParaRPr lang="en-GB" dirty="0"/>
          </a:p>
        </p:txBody>
      </p:sp>
      <p:pic>
        <p:nvPicPr>
          <p:cNvPr id="4" name="Intro to Coasts.asx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3608" y="1268760"/>
            <a:ext cx="7056784" cy="5292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44824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Website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78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Discussion- What uses can a coast have?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646" y="1484784"/>
            <a:ext cx="8229600" cy="4353347"/>
          </a:xfrm>
        </p:spPr>
        <p:txBody>
          <a:bodyPr/>
          <a:lstStyle/>
          <a:p>
            <a:r>
              <a:rPr lang="en-GB" dirty="0" smtClean="0"/>
              <a:t>Use pages 30-31 to help</a:t>
            </a:r>
          </a:p>
          <a:p>
            <a:r>
              <a:rPr lang="en-GB" dirty="0" smtClean="0"/>
              <a:t>Can you give examples for each type?</a:t>
            </a:r>
          </a:p>
          <a:p>
            <a:r>
              <a:rPr lang="en-GB" dirty="0" smtClean="0"/>
              <a:t>Why might these uses cause conflict?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AutoShape 116"/>
          <p:cNvSpPr>
            <a:spLocks noChangeArrowheads="1"/>
          </p:cNvSpPr>
          <p:nvPr/>
        </p:nvSpPr>
        <p:spPr bwMode="auto">
          <a:xfrm rot="20849974">
            <a:off x="545163" y="3721601"/>
            <a:ext cx="4160977" cy="2694324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Task: Summarise the Discussion we’ve just had in one paragraph. Be sure to use the words in bold on page 30.</a:t>
            </a:r>
          </a:p>
          <a:p>
            <a:pPr algn="ctr"/>
            <a:endParaRPr lang="en-US" dirty="0">
              <a:latin typeface="Arial Rounded MT Bold" pitchFamily="34" charset="0"/>
            </a:endParaRPr>
          </a:p>
          <a:p>
            <a:pPr algn="ctr"/>
            <a:r>
              <a:rPr lang="en-US" dirty="0" smtClean="0">
                <a:latin typeface="Arial Rounded MT Bold" pitchFamily="34" charset="0"/>
              </a:rPr>
              <a:t>You have 6 minutes…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5" name="10 Minute Countdown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41214.310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54114" y="3429000"/>
            <a:ext cx="3474132" cy="23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Constructive/Destructive Waves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2 types of wave, constructive and destructive.</a:t>
            </a:r>
          </a:p>
          <a:p>
            <a:r>
              <a:rPr lang="en-GB" dirty="0" smtClean="0"/>
              <a:t>Constructive waves construct beaches</a:t>
            </a:r>
          </a:p>
          <a:p>
            <a:r>
              <a:rPr lang="en-GB" dirty="0" smtClean="0"/>
              <a:t>Destructive waves destroy (Erode) beaches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http://www.youtube.com/watch?v=BHmLqctgClk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3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Destructive Waves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Please copy out figure 1.54 on page 34</a:t>
            </a:r>
          </a:p>
          <a:p>
            <a:r>
              <a:rPr lang="en-GB" dirty="0" smtClean="0"/>
              <a:t>Use either half a page or a full page (turned on its side)</a:t>
            </a:r>
          </a:p>
          <a:p>
            <a:r>
              <a:rPr lang="en-GB" dirty="0" smtClean="0"/>
              <a:t>Also copy the key terms and their definitions</a:t>
            </a:r>
          </a:p>
          <a:p>
            <a:r>
              <a:rPr lang="en-GB" dirty="0" smtClean="0"/>
              <a:t>You can use coloured pencils, but not pens</a:t>
            </a:r>
          </a:p>
          <a:p>
            <a:r>
              <a:rPr lang="en-GB" dirty="0" smtClean="0"/>
              <a:t>Be sure to label it a destructive wave!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Extension Task 1- Can you name any coastlines which have been formed by destructive waves? How can you tell?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Extension Task </a:t>
            </a:r>
            <a:r>
              <a:rPr lang="en-GB" dirty="0" smtClean="0"/>
              <a:t>2- Write a summary paragraph to explain what a destructive wave is to someone who is ill today. Be sure to use the key words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24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Constructive Waves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Please copy out </a:t>
            </a:r>
            <a:r>
              <a:rPr lang="en-GB"/>
              <a:t>figure </a:t>
            </a:r>
            <a:r>
              <a:rPr lang="en-GB" smtClean="0"/>
              <a:t>1.63 </a:t>
            </a:r>
            <a:r>
              <a:rPr lang="en-GB" dirty="0"/>
              <a:t>on page </a:t>
            </a:r>
            <a:r>
              <a:rPr lang="en-GB" dirty="0" smtClean="0"/>
              <a:t>38</a:t>
            </a:r>
            <a:endParaRPr lang="en-GB" dirty="0"/>
          </a:p>
          <a:p>
            <a:r>
              <a:rPr lang="en-GB" dirty="0"/>
              <a:t>Use either half a page or a full page (turned on its side)</a:t>
            </a:r>
          </a:p>
          <a:p>
            <a:r>
              <a:rPr lang="en-GB" dirty="0"/>
              <a:t>Also copy the key terms and their definitions</a:t>
            </a:r>
          </a:p>
          <a:p>
            <a:r>
              <a:rPr lang="en-GB" dirty="0"/>
              <a:t>You can use coloured pencils, but not pens</a:t>
            </a:r>
          </a:p>
          <a:p>
            <a:r>
              <a:rPr lang="en-GB" dirty="0"/>
              <a:t>Be sure to label it a destructive wave!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Extension Task 1- Can you name any coastlines which have been formed by </a:t>
            </a:r>
            <a:r>
              <a:rPr lang="en-GB" dirty="0" smtClean="0"/>
              <a:t>constructive </a:t>
            </a:r>
            <a:r>
              <a:rPr lang="en-GB" dirty="0"/>
              <a:t>waves? How can you tell?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Extension Task 2- Write a summary paragraph to explain what a destructive wave is to someone who is ill today. Be sure to use the key words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2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493</Words>
  <Application>Microsoft Office PowerPoint</Application>
  <PresentationFormat>On-screen Show (4:3)</PresentationFormat>
  <Paragraphs>54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Year 10</vt:lpstr>
      <vt:lpstr>Bellwork</vt:lpstr>
      <vt:lpstr>Miss Woodhead’s Presentation Crack Down</vt:lpstr>
      <vt:lpstr>Learning Objectives</vt:lpstr>
      <vt:lpstr>Introduction to Coasts</vt:lpstr>
      <vt:lpstr>Discussion- What uses can a coast have?</vt:lpstr>
      <vt:lpstr>Constructive/Destructive Waves</vt:lpstr>
      <vt:lpstr>Destructive Waves</vt:lpstr>
      <vt:lpstr>Constructive Waves</vt:lpstr>
      <vt:lpstr>Plenary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 Woodhead’s Presentation Crack Down</dc:title>
  <dc:creator>Sarah Woodhead</dc:creator>
  <cp:lastModifiedBy>Sarah Woodhead</cp:lastModifiedBy>
  <cp:revision>11</cp:revision>
  <dcterms:created xsi:type="dcterms:W3CDTF">2012-12-24T17:18:29Z</dcterms:created>
  <dcterms:modified xsi:type="dcterms:W3CDTF">2013-01-07T09:56:42Z</dcterms:modified>
</cp:coreProperties>
</file>