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9A0620-415C-424B-964F-B709EBC14695}" type="datetimeFigureOut">
              <a:rPr lang="en-GB" smtClean="0"/>
              <a:t>19/03/2013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8BBA75-4EE5-4A1B-9B69-AFFD24F59F1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Marium, Alex, Billy, Ollie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Boscastle 2004 Floods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0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25" y="26064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u="sng" dirty="0" smtClean="0">
                <a:latin typeface="Aharoni" pitchFamily="2" charset="-79"/>
                <a:cs typeface="Aharoni" pitchFamily="2" charset="-79"/>
              </a:rPr>
              <a:t>Where Is </a:t>
            </a:r>
            <a:br>
              <a:rPr lang="en-GB" u="sng" dirty="0" smtClean="0">
                <a:latin typeface="Aharoni" pitchFamily="2" charset="-79"/>
                <a:cs typeface="Aharoni" pitchFamily="2" charset="-79"/>
              </a:rPr>
            </a:br>
            <a:r>
              <a:rPr lang="en-GB" u="sng" dirty="0" smtClean="0">
                <a:latin typeface="Aharoni" pitchFamily="2" charset="-79"/>
                <a:cs typeface="Aharoni" pitchFamily="2" charset="-79"/>
              </a:rPr>
              <a:t>Boscastle?   </a:t>
            </a:r>
            <a:endParaRPr lang="en-GB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9000" b="4353"/>
          <a:stretch/>
        </p:blipFill>
        <p:spPr bwMode="auto">
          <a:xfrm>
            <a:off x="296225" y="1720695"/>
            <a:ext cx="7329660" cy="495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8516" y="140705"/>
            <a:ext cx="4279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Boscastle is on the </a:t>
            </a:r>
          </a:p>
          <a:p>
            <a:r>
              <a:rPr lang="en-GB" sz="3200" dirty="0" smtClean="0"/>
              <a:t>North Coast of Cornwall,</a:t>
            </a:r>
          </a:p>
          <a:p>
            <a:r>
              <a:rPr lang="en-GB" sz="3200" dirty="0" smtClean="0"/>
              <a:t>England, UK.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433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2517" y="1772816"/>
            <a:ext cx="5021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16 AUGUST 2004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4725144"/>
            <a:ext cx="86409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520" y="4725144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35539" y="5017232"/>
            <a:ext cx="1981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12:15 -</a:t>
            </a:r>
          </a:p>
          <a:p>
            <a:r>
              <a:rPr lang="en-GB" dirty="0" smtClean="0"/>
              <a:t>Dry in</a:t>
            </a:r>
          </a:p>
          <a:p>
            <a:r>
              <a:rPr lang="en-GB" dirty="0" smtClean="0"/>
              <a:t>Boscastle but</a:t>
            </a:r>
          </a:p>
          <a:p>
            <a:r>
              <a:rPr lang="en-GB" dirty="0" smtClean="0"/>
              <a:t>Dark clouds visible.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03648" y="450912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5276" y="3585790"/>
            <a:ext cx="1209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12:30 -</a:t>
            </a:r>
          </a:p>
          <a:p>
            <a:r>
              <a:rPr lang="en-GB" dirty="0" smtClean="0"/>
              <a:t>Heavy</a:t>
            </a:r>
          </a:p>
          <a:p>
            <a:r>
              <a:rPr lang="en-GB" dirty="0"/>
              <a:t>r</a:t>
            </a:r>
            <a:r>
              <a:rPr lang="en-GB" dirty="0" smtClean="0"/>
              <a:t>ain begins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43808" y="4725144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5155731"/>
            <a:ext cx="1379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12:39 -</a:t>
            </a:r>
          </a:p>
          <a:p>
            <a:r>
              <a:rPr lang="en-GB" dirty="0" smtClean="0"/>
              <a:t>Flood watch </a:t>
            </a:r>
          </a:p>
          <a:p>
            <a:r>
              <a:rPr lang="en-GB" dirty="0" smtClean="0"/>
              <a:t>issued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139952" y="450912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49851" y="3282178"/>
            <a:ext cx="1587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15:00 -</a:t>
            </a:r>
          </a:p>
          <a:p>
            <a:r>
              <a:rPr lang="en-GB" dirty="0" smtClean="0"/>
              <a:t>First power cut</a:t>
            </a:r>
          </a:p>
          <a:p>
            <a:r>
              <a:rPr lang="en-GB" dirty="0" smtClean="0"/>
              <a:t>Caused by </a:t>
            </a:r>
          </a:p>
          <a:p>
            <a:r>
              <a:rPr lang="en-GB" dirty="0" smtClean="0"/>
              <a:t>lightning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06059" y="4725144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88024" y="5155731"/>
            <a:ext cx="1624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15:46 -</a:t>
            </a:r>
          </a:p>
          <a:p>
            <a:r>
              <a:rPr lang="en-GB" dirty="0" smtClean="0"/>
              <a:t>River rises by</a:t>
            </a:r>
          </a:p>
          <a:p>
            <a:r>
              <a:rPr lang="en-GB" dirty="0" smtClean="0"/>
              <a:t>2m in one hour</a:t>
            </a:r>
            <a:endParaRPr lang="en-GB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516216" y="450912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12159" y="3420677"/>
            <a:ext cx="1434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16:00 -</a:t>
            </a:r>
          </a:p>
          <a:p>
            <a:r>
              <a:rPr lang="en-GB" dirty="0" smtClean="0"/>
              <a:t>Access roads </a:t>
            </a:r>
          </a:p>
          <a:p>
            <a:r>
              <a:rPr lang="en-GB" dirty="0" smtClean="0"/>
              <a:t>closed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596336" y="4725144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43151" y="5179545"/>
            <a:ext cx="1542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17:00 -</a:t>
            </a:r>
          </a:p>
          <a:p>
            <a:r>
              <a:rPr lang="en-GB" dirty="0" smtClean="0"/>
              <a:t>Flood reaches </a:t>
            </a:r>
          </a:p>
          <a:p>
            <a:r>
              <a:rPr lang="en-GB" dirty="0" smtClean="0"/>
              <a:t>peak</a:t>
            </a:r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892480" y="4482507"/>
            <a:ext cx="0" cy="242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14452" y="1916832"/>
            <a:ext cx="1204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17:10 –</a:t>
            </a:r>
          </a:p>
          <a:p>
            <a:r>
              <a:rPr lang="en-GB" dirty="0" smtClean="0"/>
              <a:t>Major </a:t>
            </a:r>
          </a:p>
          <a:p>
            <a:r>
              <a:rPr lang="en-GB" dirty="0" smtClean="0"/>
              <a:t>incidents</a:t>
            </a:r>
          </a:p>
          <a:p>
            <a:r>
              <a:rPr lang="en-GB" dirty="0" smtClean="0"/>
              <a:t>Declared </a:t>
            </a:r>
          </a:p>
          <a:p>
            <a:r>
              <a:rPr lang="en-GB" dirty="0" smtClean="0"/>
              <a:t>RAF search</a:t>
            </a:r>
          </a:p>
          <a:p>
            <a:r>
              <a:rPr lang="en-GB" dirty="0" smtClean="0"/>
              <a:t>And rescue deployed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419894" y="404664"/>
            <a:ext cx="267733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6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When?</a:t>
            </a:r>
            <a:endParaRPr lang="en-GB" sz="60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35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2" y="620688"/>
            <a:ext cx="6512511" cy="1143000"/>
          </a:xfrm>
        </p:spPr>
        <p:txBody>
          <a:bodyPr/>
          <a:lstStyle/>
          <a:p>
            <a:pPr algn="l"/>
            <a:r>
              <a:rPr lang="en-GB" u="sng" dirty="0" smtClean="0">
                <a:latin typeface="Aharoni" pitchFamily="2" charset="-79"/>
                <a:cs typeface="Aharoni" pitchFamily="2" charset="-79"/>
              </a:rPr>
              <a:t>How?</a:t>
            </a:r>
            <a:endParaRPr lang="en-GB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2" name="Picture 4" descr="http://www.halcrow.com/PageFiles/287/boscastle_valley_flood_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238289" cy="23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41262"/>
            <a:ext cx="87110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At midday 1.4 million litres of water</a:t>
            </a:r>
          </a:p>
          <a:p>
            <a:r>
              <a:rPr lang="en-GB" dirty="0" smtClean="0"/>
              <a:t>    Started to fall and this carried on for</a:t>
            </a:r>
          </a:p>
          <a:p>
            <a:r>
              <a:rPr lang="en-GB" dirty="0" smtClean="0"/>
              <a:t>    2 hours. It carried to rain continuously </a:t>
            </a:r>
          </a:p>
          <a:p>
            <a:r>
              <a:rPr lang="en-GB" dirty="0" smtClean="0"/>
              <a:t>    for 6 more hours.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Boscastle had no flood defences.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It was also in the middle of a river</a:t>
            </a:r>
            <a:r>
              <a:rPr lang="en-GB" dirty="0"/>
              <a:t> </a:t>
            </a:r>
            <a:r>
              <a:rPr lang="en-GB" dirty="0" smtClean="0"/>
              <a:t>basin</a:t>
            </a:r>
          </a:p>
          <a:p>
            <a:r>
              <a:rPr lang="en-GB" dirty="0" smtClean="0"/>
              <a:t>     So all the water went straight down the </a:t>
            </a:r>
          </a:p>
          <a:p>
            <a:r>
              <a:rPr lang="en-GB" dirty="0" smtClean="0"/>
              <a:t>     High street.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Steep sided valleys funnelled water toward the sea, straight through Boscastle.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It was a wet summer so any soil was saturated, vastly reducing infiltration.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Boscastle was an urbanised area which meant there was more surface run-off </a:t>
            </a:r>
          </a:p>
          <a:p>
            <a:r>
              <a:rPr lang="en-GB" dirty="0"/>
              <a:t> </a:t>
            </a:r>
            <a:r>
              <a:rPr lang="en-GB" dirty="0" smtClean="0"/>
              <a:t>    from buildings and </a:t>
            </a:r>
            <a:r>
              <a:rPr lang="en-GB" dirty="0" smtClean="0"/>
              <a:t>impermeable </a:t>
            </a:r>
            <a:r>
              <a:rPr lang="en-GB" dirty="0" smtClean="0"/>
              <a:t>ground.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There was a poor drainage system.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Small bridges trapped bed load and created a dam like effect.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err="1"/>
              <a:t>Boscastle</a:t>
            </a:r>
            <a:r>
              <a:rPr lang="en-GB" dirty="0"/>
              <a:t> is at the confluence  </a:t>
            </a:r>
            <a:r>
              <a:rPr lang="en-GB" dirty="0" smtClean="0"/>
              <a:t>of </a:t>
            </a:r>
            <a:r>
              <a:rPr lang="en-GB" dirty="0"/>
              <a:t>three rivers - </a:t>
            </a:r>
            <a:r>
              <a:rPr lang="en-GB" dirty="0" err="1"/>
              <a:t>Valency</a:t>
            </a:r>
            <a:r>
              <a:rPr lang="en-GB" dirty="0"/>
              <a:t>, Jordan, and Paradise</a:t>
            </a:r>
            <a:r>
              <a:rPr lang="en-GB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dirty="0" smtClean="0"/>
              <a:t>The flooding coincided with high tide.</a:t>
            </a:r>
          </a:p>
        </p:txBody>
      </p:sp>
    </p:spTree>
    <p:extLst>
      <p:ext uri="{BB962C8B-B14F-4D97-AF65-F5344CB8AC3E}">
        <p14:creationId xmlns:p14="http://schemas.microsoft.com/office/powerpoint/2010/main" val="7412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512511" cy="1143000"/>
          </a:xfrm>
        </p:spPr>
        <p:txBody>
          <a:bodyPr/>
          <a:lstStyle/>
          <a:p>
            <a:r>
              <a:rPr lang="en-GB" u="sng" dirty="0" smtClean="0"/>
              <a:t>Facts &amp; Figures</a:t>
            </a: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3527" y="1484784"/>
            <a:ext cx="77780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2800" dirty="0" smtClean="0"/>
              <a:t>115 cars were washed away.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800" dirty="0" smtClean="0"/>
              <a:t>440 million gallons of water flowed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through the streets per second.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800" dirty="0" smtClean="0"/>
              <a:t>100 people had to be rescued by helicopters.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800" dirty="0" smtClean="0"/>
              <a:t>There was a 1/400 chance of the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flash flood happening.</a:t>
            </a:r>
            <a:endParaRPr lang="en-GB" sz="2800" dirty="0"/>
          </a:p>
        </p:txBody>
      </p:sp>
      <p:pic>
        <p:nvPicPr>
          <p:cNvPr id="3074" name="Picture 2" descr="http://www.artcornwall.org/features/boscastle_flo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816424" cy="27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etoffice.gov.uk/media/image/h/0/case_study_boscastle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62440"/>
            <a:ext cx="3402793" cy="22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" y="116632"/>
            <a:ext cx="9721080" cy="1143000"/>
          </a:xfrm>
        </p:spPr>
        <p:txBody>
          <a:bodyPr/>
          <a:lstStyle/>
          <a:p>
            <a:pPr algn="l"/>
            <a:r>
              <a:rPr lang="en-GB" dirty="0" smtClean="0"/>
              <a:t>How could it have been prevented?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87671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2000" dirty="0" smtClean="0"/>
              <a:t>By placing flood defences (such as raised defences or even sandbags)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000" dirty="0" smtClean="0"/>
              <a:t>By not building on flood plains or around rivers.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000" dirty="0" smtClean="0"/>
              <a:t>By not building new homes in flood risk areas.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000" dirty="0" smtClean="0"/>
              <a:t>By ruralising the area to decrease surface run off and increase lag time.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000" dirty="0" smtClean="0"/>
              <a:t>By having less deforestation so interception can take place.</a:t>
            </a:r>
            <a:endParaRPr lang="en-GB" sz="2000" dirty="0"/>
          </a:p>
        </p:txBody>
      </p:sp>
      <p:pic>
        <p:nvPicPr>
          <p:cNvPr id="1026" name="Picture 2" descr="http://news.bbc.co.uk/nol/shared/spl/hi/pop_ups/05/uk_boscastle_then_and_now/img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4" y="3573016"/>
            <a:ext cx="4619515" cy="30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r>
              <a:rPr lang="en-GB" u="sng" dirty="0" smtClean="0"/>
              <a:t>Effects Of The Flood</a:t>
            </a: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More than 1,000 people’s possessions were washed away such as houses and cars.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Due to </a:t>
            </a:r>
            <a:r>
              <a:rPr lang="en-GB" sz="2400" dirty="0" err="1" smtClean="0"/>
              <a:t>Boscastle</a:t>
            </a:r>
            <a:r>
              <a:rPr lang="en-GB" sz="2400" dirty="0" smtClean="0"/>
              <a:t> being a costal town a lot of income came from tourists however due</a:t>
            </a:r>
          </a:p>
          <a:p>
            <a:r>
              <a:rPr lang="en-GB" sz="2400" dirty="0" smtClean="0"/>
              <a:t>to the flood much income was lost.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Many people claimed back on their insurance.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Luckily, due to the rapid response of the emergency services, no lives were lost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Trees were uprooted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Loss of facilities such as tap water and electricity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39" y="188640"/>
            <a:ext cx="9144000" cy="1143000"/>
          </a:xfrm>
        </p:spPr>
        <p:txBody>
          <a:bodyPr/>
          <a:lstStyle/>
          <a:p>
            <a:pPr algn="l"/>
            <a:r>
              <a:rPr lang="en-GB" sz="4000" u="sng" dirty="0" smtClean="0"/>
              <a:t>Responses during and after the flood</a:t>
            </a:r>
            <a:endParaRPr lang="en-GB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87354"/>
            <a:ext cx="77048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1850 tonnes of debris and silt was cleared from buildings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Water, sewage systems and telephone lines were restored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7 rescue helicopters saved 150 people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River banks and flood walls were raised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Damaged bridges and roads were repaired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People were put in temporary accommodation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Sand bags were put in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Evacuation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Panic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The river Jordan’s relief channel was enlarged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400" dirty="0" smtClean="0"/>
              <a:t>People donated money to the red cross appeal 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8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936104"/>
          </a:xfrm>
        </p:spPr>
        <p:txBody>
          <a:bodyPr/>
          <a:lstStyle/>
          <a:p>
            <a:pPr algn="l"/>
            <a:r>
              <a:rPr lang="en-GB" dirty="0" err="1" smtClean="0"/>
              <a:t>Boscastle</a:t>
            </a:r>
            <a:r>
              <a:rPr lang="en-GB" dirty="0" smtClean="0"/>
              <a:t> flood hydrograph</a:t>
            </a:r>
            <a:endParaRPr lang="en-GB" dirty="0"/>
          </a:p>
        </p:txBody>
      </p:sp>
      <p:pic>
        <p:nvPicPr>
          <p:cNvPr id="2050" name="Picture 2" descr="http://www.bluesquarething.co.uk/geography/climate/hyd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8280920" cy="49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498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Boscastle 2004 Floods</vt:lpstr>
      <vt:lpstr>Where Is  Boscastle?   </vt:lpstr>
      <vt:lpstr>PowerPoint Presentation</vt:lpstr>
      <vt:lpstr>How?</vt:lpstr>
      <vt:lpstr>Facts &amp; Figures</vt:lpstr>
      <vt:lpstr>How could it have been prevented?</vt:lpstr>
      <vt:lpstr>Effects Of The Flood</vt:lpstr>
      <vt:lpstr>Responses during and after the flood</vt:lpstr>
      <vt:lpstr>Boscastle flood hydrograph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Boscastle 2004 Floods</dc:title>
  <dc:creator>StwilfsProfile</dc:creator>
  <cp:lastModifiedBy>Sarah Woodhead</cp:lastModifiedBy>
  <cp:revision>13</cp:revision>
  <dcterms:created xsi:type="dcterms:W3CDTF">2013-03-08T13:13:16Z</dcterms:created>
  <dcterms:modified xsi:type="dcterms:W3CDTF">2013-03-19T11:19:53Z</dcterms:modified>
</cp:coreProperties>
</file>