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66273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2160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7DC5-FBD1-4A2D-864F-84A5FB981CBC}" type="datetimeFigureOut">
              <a:rPr lang="en-GB" smtClean="0"/>
              <a:t>16/03/2013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48E-D920-4044-9FA8-F47EC85AC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202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7DC5-FBD1-4A2D-864F-84A5FB981CBC}" type="datetimeFigureOut">
              <a:rPr lang="en-GB" smtClean="0"/>
              <a:t>16/03/2013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48E-D920-4044-9FA8-F47EC85AC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340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7DC5-FBD1-4A2D-864F-84A5FB981CBC}" type="datetimeFigureOut">
              <a:rPr lang="en-GB" smtClean="0"/>
              <a:t>16/03/2013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48E-D920-4044-9FA8-F47EC85AC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88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7DC5-FBD1-4A2D-864F-84A5FB981CBC}" type="datetimeFigureOut">
              <a:rPr lang="en-GB" smtClean="0"/>
              <a:t>16/03/2013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48E-D920-4044-9FA8-F47EC85AC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653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7DC5-FBD1-4A2D-864F-84A5FB981CBC}" type="datetimeFigureOut">
              <a:rPr lang="en-GB" smtClean="0"/>
              <a:t>16/03/2013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48E-D920-4044-9FA8-F47EC85AC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201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7DC5-FBD1-4A2D-864F-84A5FB981CBC}" type="datetimeFigureOut">
              <a:rPr lang="en-GB" smtClean="0"/>
              <a:t>16/03/2013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48E-D920-4044-9FA8-F47EC85AC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76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7DC5-FBD1-4A2D-864F-84A5FB981CBC}" type="datetimeFigureOut">
              <a:rPr lang="en-GB" smtClean="0"/>
              <a:t>16/03/2013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48E-D920-4044-9FA8-F47EC85AC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708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7DC5-FBD1-4A2D-864F-84A5FB981CBC}" type="datetimeFigureOut">
              <a:rPr lang="en-GB" smtClean="0"/>
              <a:t>16/03/2013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48E-D920-4044-9FA8-F47EC85AC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418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7DC5-FBD1-4A2D-864F-84A5FB981CBC}" type="datetimeFigureOut">
              <a:rPr lang="en-GB" smtClean="0"/>
              <a:t>16/03/2013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48E-D920-4044-9FA8-F47EC85AC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49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7DC5-FBD1-4A2D-864F-84A5FB981CBC}" type="datetimeFigureOut">
              <a:rPr lang="en-GB" smtClean="0"/>
              <a:t>16/03/2013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48E-D920-4044-9FA8-F47EC85AC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9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7DC5-FBD1-4A2D-864F-84A5FB981CBC}" type="datetimeFigureOut">
              <a:rPr lang="en-GB" smtClean="0"/>
              <a:t>16/03/2013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E48E-D920-4044-9FA8-F47EC85AC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199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37DC5-FBD1-4A2D-864F-84A5FB981CBC}" type="datetimeFigureOut">
              <a:rPr lang="en-GB" smtClean="0"/>
              <a:t>16/03/2013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4E48E-D920-4044-9FA8-F47EC85AC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55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7384" y="3419872"/>
            <a:ext cx="6713984" cy="56630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lphaLcParenBoth" startAt="2"/>
            </a:pPr>
            <a:r>
              <a:rPr lang="en-GB" sz="1600" dirty="0" smtClean="0"/>
              <a:t>Study </a:t>
            </a:r>
            <a:r>
              <a:rPr lang="en-GB" sz="1600" dirty="0" smtClean="0"/>
              <a:t>the image of </a:t>
            </a:r>
            <a:r>
              <a:rPr lang="en-GB" sz="1600" dirty="0" smtClean="0"/>
              <a:t>North Landing, </a:t>
            </a:r>
            <a:r>
              <a:rPr lang="en-GB" sz="1600" dirty="0" err="1" smtClean="0"/>
              <a:t>Flamborough</a:t>
            </a:r>
            <a:r>
              <a:rPr lang="en-GB" sz="1600" dirty="0" smtClean="0"/>
              <a:t> (fig</a:t>
            </a:r>
            <a:r>
              <a:rPr lang="en-GB" sz="1600" dirty="0" smtClean="0"/>
              <a:t>. </a:t>
            </a:r>
            <a:r>
              <a:rPr lang="en-GB" sz="1600" dirty="0" smtClean="0"/>
              <a:t>2)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(</a:t>
            </a:r>
            <a:r>
              <a:rPr lang="en-GB" sz="1600" dirty="0" err="1" smtClean="0"/>
              <a:t>i</a:t>
            </a:r>
            <a:r>
              <a:rPr lang="en-GB" sz="1600" dirty="0" smtClean="0"/>
              <a:t>) Annotate </a:t>
            </a:r>
            <a:r>
              <a:rPr lang="en-GB" sz="1600" dirty="0" smtClean="0"/>
              <a:t>the photograph to show 2 pieces of evidence to prove erosion has taken place here. </a:t>
            </a:r>
            <a:r>
              <a:rPr lang="en-GB" sz="1600" dirty="0"/>
              <a:t>	</a:t>
            </a:r>
            <a:endParaRPr lang="en-GB" sz="1600" dirty="0" smtClean="0"/>
          </a:p>
          <a:p>
            <a:pPr marL="400050" indent="-400050">
              <a:spcBef>
                <a:spcPts val="600"/>
              </a:spcBef>
              <a:spcAft>
                <a:spcPts val="600"/>
              </a:spcAft>
              <a:buAutoNum type="romanLcParenBoth"/>
            </a:pPr>
            <a:endParaRPr lang="en-GB" sz="1600" dirty="0"/>
          </a:p>
          <a:p>
            <a:pPr marL="400050" indent="-400050">
              <a:spcBef>
                <a:spcPts val="600"/>
              </a:spcBef>
              <a:spcAft>
                <a:spcPts val="600"/>
              </a:spcAft>
              <a:buAutoNum type="romanLcParenBoth"/>
            </a:pPr>
            <a:endParaRPr lang="en-GB" sz="1600" dirty="0" smtClean="0"/>
          </a:p>
          <a:p>
            <a:pPr marL="400050" indent="-400050">
              <a:spcBef>
                <a:spcPts val="600"/>
              </a:spcBef>
              <a:spcAft>
                <a:spcPts val="600"/>
              </a:spcAft>
              <a:buAutoNum type="romanLcParenBoth"/>
            </a:pPr>
            <a:endParaRPr lang="en-GB" sz="1600" dirty="0"/>
          </a:p>
          <a:p>
            <a:pPr marL="400050" indent="-400050">
              <a:spcBef>
                <a:spcPts val="600"/>
              </a:spcBef>
              <a:spcAft>
                <a:spcPts val="600"/>
              </a:spcAft>
              <a:buAutoNum type="romanLcParenBoth"/>
            </a:pPr>
            <a:endParaRPr lang="en-GB" sz="1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1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1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(ii) Name </a:t>
            </a:r>
            <a:r>
              <a:rPr lang="en-GB" sz="1600" dirty="0" smtClean="0"/>
              <a:t>and describe 2 processes of coastal erosion which might have affected this </a:t>
            </a:r>
            <a:r>
              <a:rPr lang="en-GB" sz="1600" dirty="0" smtClean="0"/>
              <a:t>area.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1)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...........………………………………………………………………………………….………2)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………………………... [4]</a:t>
            </a:r>
            <a:endParaRPr lang="en-GB" sz="1600" dirty="0" smtClean="0"/>
          </a:p>
        </p:txBody>
      </p:sp>
      <p:pic>
        <p:nvPicPr>
          <p:cNvPr id="1026" name="Picture 2" descr="http://www.thebeachfiley.co.uk/Yorkshire%20Holiday%20cottage_files/Flamborough%20He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043" y="4577116"/>
            <a:ext cx="4152287" cy="203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37237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/>
              <a:t>Year 10 Coasts – </a:t>
            </a:r>
            <a:r>
              <a:rPr lang="en-GB" sz="2000" b="1" u="sng" dirty="0" smtClean="0"/>
              <a:t>End of Unit </a:t>
            </a:r>
            <a:r>
              <a:rPr lang="en-GB" sz="2000" b="1" u="sng" dirty="0" smtClean="0"/>
              <a:t>Test</a:t>
            </a:r>
          </a:p>
          <a:p>
            <a:r>
              <a:rPr lang="en-GB" sz="1600" b="1" u="sng" dirty="0" smtClean="0"/>
              <a:t>Name:			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32553" y="633046"/>
            <a:ext cx="220881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Duration – 40 minutes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755576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 dirty="0" smtClean="0"/>
              <a:t>Question 1 </a:t>
            </a:r>
            <a:r>
              <a:rPr lang="en-GB" sz="1600" dirty="0" smtClean="0"/>
              <a:t>(25 marks)</a:t>
            </a:r>
            <a:endParaRPr lang="en-GB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7384" y="1043608"/>
            <a:ext cx="6713984" cy="22775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lphaLcParenBoth"/>
            </a:pPr>
            <a:r>
              <a:rPr lang="en-GB" sz="1600" dirty="0" smtClean="0"/>
              <a:t>Study the OS map extract (fig. 1)</a:t>
            </a:r>
          </a:p>
          <a:p>
            <a:pPr marL="400050" indent="-400050">
              <a:spcBef>
                <a:spcPts val="600"/>
              </a:spcBef>
              <a:spcAft>
                <a:spcPts val="600"/>
              </a:spcAft>
              <a:buAutoNum type="romanLcParenBoth"/>
            </a:pPr>
            <a:r>
              <a:rPr lang="en-GB" sz="1600" dirty="0" smtClean="0"/>
              <a:t>Give the six figure grid reference of the </a:t>
            </a:r>
            <a:r>
              <a:rPr lang="en-GB" sz="1600" dirty="0" smtClean="0"/>
              <a:t>car park south of the abbey in Whitby</a:t>
            </a:r>
            <a:r>
              <a:rPr lang="en-GB" sz="1600" dirty="0" smtClean="0"/>
              <a:t>. 	…………………………………………….. [1]</a:t>
            </a:r>
          </a:p>
          <a:p>
            <a:pPr marL="400050" indent="-400050">
              <a:spcBef>
                <a:spcPts val="600"/>
              </a:spcBef>
              <a:spcAft>
                <a:spcPts val="600"/>
              </a:spcAft>
              <a:buFontTx/>
              <a:buAutoNum type="romanLcParenBoth"/>
            </a:pPr>
            <a:r>
              <a:rPr lang="en-GB" sz="1600" dirty="0" smtClean="0"/>
              <a:t>What type of coast management is visible along Whitby Sands? …………………………………………….. </a:t>
            </a:r>
            <a:r>
              <a:rPr lang="en-GB" sz="1600" dirty="0" smtClean="0"/>
              <a:t>[1]</a:t>
            </a:r>
          </a:p>
          <a:p>
            <a:pPr marL="400050" indent="-400050">
              <a:spcBef>
                <a:spcPts val="600"/>
              </a:spcBef>
              <a:spcAft>
                <a:spcPts val="600"/>
              </a:spcAft>
              <a:buFontTx/>
              <a:buAutoNum type="romanLcParenBoth"/>
            </a:pPr>
            <a:r>
              <a:rPr lang="en-GB" sz="1600" dirty="0" smtClean="0"/>
              <a:t>Use the water features key to suggest one other warning system other than a lighthouse which is used in grid 8911 ……………………………………….. </a:t>
            </a:r>
            <a:r>
              <a:rPr lang="en-GB" sz="1600" dirty="0" smtClean="0"/>
              <a:t>[1]</a:t>
            </a:r>
            <a:endParaRPr lang="en-GB" sz="1600" dirty="0"/>
          </a:p>
        </p:txBody>
      </p:sp>
      <p:sp>
        <p:nvSpPr>
          <p:cNvPr id="9" name="Rectangle 8"/>
          <p:cNvSpPr/>
          <p:nvPr/>
        </p:nvSpPr>
        <p:spPr>
          <a:xfrm>
            <a:off x="5936948" y="5398101"/>
            <a:ext cx="4138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[2]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01208" y="38131"/>
            <a:ext cx="141642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 smtClean="0"/>
              <a:t>/40</a:t>
            </a:r>
            <a:endParaRPr lang="en-GB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2426161" y="4555957"/>
            <a:ext cx="20056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Fig. 2 </a:t>
            </a:r>
            <a:r>
              <a:rPr lang="en-GB" sz="1600" dirty="0" smtClean="0"/>
              <a:t>– North Landing</a:t>
            </a: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119928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7384" y="35496"/>
            <a:ext cx="6713984" cy="22159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(c)  Explain 2 ways that geology affects the formation of coastal features/ landforms.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1)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...........………………………………………………………………………………….………2)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………………………... [4]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384" y="2339747"/>
            <a:ext cx="6713984" cy="36625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lphaLcParenBoth" startAt="4"/>
            </a:pPr>
            <a:r>
              <a:rPr lang="en-GB" sz="1600" dirty="0" smtClean="0"/>
              <a:t>There is a </a:t>
            </a:r>
            <a:r>
              <a:rPr lang="en-GB" sz="1600" dirty="0" smtClean="0"/>
              <a:t>tombolo along the Dorset coast connecting Weymouth to the isle of Portland (figure 3).  </a:t>
            </a:r>
            <a:r>
              <a:rPr lang="en-GB" sz="1600" dirty="0" smtClean="0"/>
              <a:t>With the aid of a diagram describe and explain </a:t>
            </a:r>
            <a:r>
              <a:rPr lang="en-GB" sz="1600" dirty="0" smtClean="0"/>
              <a:t>how</a:t>
            </a:r>
            <a:r>
              <a:rPr lang="en-GB" sz="1600" dirty="0" smtClean="0"/>
              <a:t> </a:t>
            </a:r>
            <a:r>
              <a:rPr lang="en-GB" sz="1600" dirty="0" smtClean="0"/>
              <a:t>the tombolo has </a:t>
            </a:r>
            <a:r>
              <a:rPr lang="en-GB" sz="1600" dirty="0" smtClean="0"/>
              <a:t>been formed.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lphaLcParenBoth" startAt="4"/>
            </a:pPr>
            <a:endParaRPr lang="en-GB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1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...........………………………………………………………………………………….……………..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………………………... [4]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384" y="6256635"/>
            <a:ext cx="6713984" cy="27699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lphaLcParenBoth" startAt="5"/>
            </a:pPr>
            <a:r>
              <a:rPr lang="en-GB" sz="1600" smtClean="0"/>
              <a:t>CASETUDY</a:t>
            </a:r>
            <a:r>
              <a:rPr lang="en-GB" sz="1600" dirty="0" smtClean="0"/>
              <a:t>: Coastal </a:t>
            </a:r>
            <a:r>
              <a:rPr lang="en-GB" sz="1600" dirty="0" smtClean="0"/>
              <a:t>features.</a:t>
            </a:r>
            <a:endParaRPr lang="en-GB" sz="1600" dirty="0" smtClean="0"/>
          </a:p>
          <a:p>
            <a:pPr>
              <a:spcBef>
                <a:spcPts val="600"/>
              </a:spcBef>
            </a:pPr>
            <a:r>
              <a:rPr lang="en-GB" sz="1600" dirty="0" smtClean="0"/>
              <a:t>Name and locate an area of coast with distinctive coastal features:</a:t>
            </a:r>
          </a:p>
          <a:p>
            <a:pPr>
              <a:spcBef>
                <a:spcPts val="600"/>
              </a:spcBef>
            </a:pPr>
            <a:r>
              <a:rPr lang="en-GB" sz="1600" dirty="0" smtClean="0"/>
              <a:t>…………………………………………………………………………………………………………………………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Describe the location of the coast. Explain how coastal processes and geology have created the distinctive features. Include at least 3 developed ideas.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...........………………………………………………………………………………….……………………………………………………………………………………………………………………………………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40933" y="4311495"/>
            <a:ext cx="17155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Fig. 3 </a:t>
            </a:r>
            <a:r>
              <a:rPr lang="en-GB" sz="1600" dirty="0" err="1" smtClean="0"/>
              <a:t>Chesil</a:t>
            </a:r>
            <a:r>
              <a:rPr lang="en-GB" sz="1600" dirty="0" smtClean="0"/>
              <a:t> Beach</a:t>
            </a:r>
            <a:endParaRPr lang="en-GB" sz="16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72" t="26591" r="28572" b="11591"/>
          <a:stretch/>
        </p:blipFill>
        <p:spPr bwMode="auto">
          <a:xfrm>
            <a:off x="4775313" y="2987824"/>
            <a:ext cx="1674055" cy="1323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700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99" y="48479"/>
            <a:ext cx="6713984" cy="2462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lphaLcParenBoth" startAt="5"/>
            </a:pPr>
            <a:r>
              <a:rPr lang="en-GB" sz="1600" dirty="0" smtClean="0"/>
              <a:t>continued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...........………………………………………………………………………………….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...........………………………………………………………………………………….…………………………………………………………………………………………………………………………………[8]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649270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 dirty="0" smtClean="0"/>
              <a:t>Question 2</a:t>
            </a:r>
            <a:r>
              <a:rPr lang="en-GB" sz="1600" dirty="0" smtClean="0"/>
              <a:t> (15 marks)</a:t>
            </a:r>
            <a:endParaRPr lang="en-GB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7384" y="2946588"/>
            <a:ext cx="6713984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lphaLcParenBoth"/>
            </a:pPr>
            <a:r>
              <a:rPr lang="en-GB" sz="1600" dirty="0" smtClean="0"/>
              <a:t>Study the wave diagram (fig. 4)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lphaLcParenBoth"/>
            </a:pPr>
            <a:endParaRPr lang="en-GB" sz="16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lphaLcParenBoth"/>
            </a:pPr>
            <a:endParaRPr lang="en-GB" sz="1600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lphaLcParenBoth"/>
            </a:pPr>
            <a:endParaRPr lang="en-GB" sz="16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lphaLcParenBoth"/>
            </a:pPr>
            <a:endParaRPr lang="en-GB" sz="1600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lphaLcParenBoth"/>
            </a:pPr>
            <a:endParaRPr lang="en-GB" sz="1600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lphaLcParenBoth"/>
            </a:pPr>
            <a:endParaRPr lang="en-GB" sz="1600" dirty="0" smtClean="0"/>
          </a:p>
          <a:p>
            <a:pPr marL="400050" indent="-400050">
              <a:spcBef>
                <a:spcPts val="600"/>
              </a:spcBef>
              <a:spcAft>
                <a:spcPts val="600"/>
              </a:spcAft>
              <a:buAutoNum type="romanLcParenBoth"/>
            </a:pPr>
            <a:r>
              <a:rPr lang="en-GB" sz="1600" dirty="0" smtClean="0"/>
              <a:t>What type of wave is shown in fig. 4?	…………………………………………….. [1]</a:t>
            </a:r>
          </a:p>
          <a:p>
            <a:pPr marL="400050" indent="-400050">
              <a:spcBef>
                <a:spcPts val="600"/>
              </a:spcBef>
              <a:spcAft>
                <a:spcPts val="600"/>
              </a:spcAft>
              <a:buFontTx/>
              <a:buAutoNum type="romanLcParenBoth"/>
            </a:pPr>
            <a:r>
              <a:rPr lang="en-GB" sz="1600" dirty="0" smtClean="0"/>
              <a:t>Give one </a:t>
            </a:r>
            <a:r>
              <a:rPr lang="en-GB" sz="1600" dirty="0" smtClean="0"/>
              <a:t>landform that </a:t>
            </a:r>
            <a:r>
              <a:rPr lang="en-GB" sz="1600" dirty="0" smtClean="0"/>
              <a:t>might be created by this wave 		….………………………………….. [1]</a:t>
            </a:r>
          </a:p>
        </p:txBody>
      </p:sp>
      <p:sp>
        <p:nvSpPr>
          <p:cNvPr id="6" name="Rectangle 5"/>
          <p:cNvSpPr/>
          <p:nvPr/>
        </p:nvSpPr>
        <p:spPr>
          <a:xfrm>
            <a:off x="139366" y="5174616"/>
            <a:ext cx="23175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Fig. 4</a:t>
            </a:r>
            <a:r>
              <a:rPr lang="en-GB" sz="1600" dirty="0"/>
              <a:t> </a:t>
            </a:r>
            <a:r>
              <a:rPr lang="en-GB" sz="1600" dirty="0" smtClean="0"/>
              <a:t>- Diagram of a wave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384" y="6820505"/>
            <a:ext cx="6713984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(b) </a:t>
            </a:r>
            <a:r>
              <a:rPr lang="en-GB" sz="1600" dirty="0" smtClean="0"/>
              <a:t>Outline the advantages of using hard engineering strategies to protect the coastline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...........………………………………………………………………………………….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...........………………………………………………………………………………….…………………………………………………………………………………………………………………………………[</a:t>
            </a:r>
            <a:r>
              <a:rPr lang="en-GB" sz="1600" dirty="0" smtClean="0"/>
              <a:t>3]</a:t>
            </a:r>
          </a:p>
        </p:txBody>
      </p:sp>
      <p:pic>
        <p:nvPicPr>
          <p:cNvPr id="3074" name="Picture 2" descr="http://www.geography.learnontheinternet.co.uk/images/coast/destructivewaves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30"/>
          <a:stretch/>
        </p:blipFill>
        <p:spPr bwMode="auto">
          <a:xfrm>
            <a:off x="1391396" y="3347864"/>
            <a:ext cx="4075208" cy="1826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222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384" y="107504"/>
            <a:ext cx="6713984" cy="52629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(c) Study </a:t>
            </a:r>
            <a:r>
              <a:rPr lang="en-GB" sz="1600" dirty="0" smtClean="0"/>
              <a:t>the article </a:t>
            </a:r>
            <a:r>
              <a:rPr lang="en-GB" sz="1600" dirty="0" smtClean="0"/>
              <a:t>below (fig. 5)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lphaLcParenBoth"/>
            </a:pPr>
            <a:endParaRPr lang="en-GB" sz="16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lphaLcParenBoth"/>
            </a:pPr>
            <a:endParaRPr lang="en-GB" sz="1600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lphaLcParenBoth"/>
            </a:pPr>
            <a:endParaRPr lang="en-GB" sz="1600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lphaLcParenBoth"/>
            </a:pPr>
            <a:endParaRPr lang="en-GB" sz="16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lphaLcParenBoth"/>
            </a:pPr>
            <a:endParaRPr lang="en-GB" sz="1600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lphaLcParenBoth"/>
            </a:pPr>
            <a:endParaRPr lang="en-GB" sz="1600" dirty="0" smtClean="0"/>
          </a:p>
          <a:p>
            <a:pPr marL="400050" indent="-400050">
              <a:spcBef>
                <a:spcPts val="600"/>
              </a:spcBef>
              <a:spcAft>
                <a:spcPts val="600"/>
              </a:spcAft>
              <a:buAutoNum type="romanLcParenBoth"/>
            </a:pPr>
            <a:r>
              <a:rPr lang="en-GB" sz="1600" dirty="0" smtClean="0"/>
              <a:t>Using </a:t>
            </a:r>
            <a:r>
              <a:rPr lang="en-GB" sz="1600" dirty="0"/>
              <a:t>Figure </a:t>
            </a:r>
            <a:r>
              <a:rPr lang="en-GB" sz="1600" dirty="0" smtClean="0"/>
              <a:t>5,describe </a:t>
            </a:r>
            <a:r>
              <a:rPr lang="en-GB" sz="1600" dirty="0"/>
              <a:t>two social and two economic impacts of coastal flooding and </a:t>
            </a:r>
            <a:r>
              <a:rPr lang="en-GB" sz="1600" dirty="0" smtClean="0"/>
              <a:t>erosion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.……………………………………………….............………………………………………………………………………………….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...........………………………………………………………………………………….……………………………………………………………………………………………………………………………………………………………………………………………………………………………..…[</a:t>
            </a:r>
            <a:r>
              <a:rPr lang="en-GB" sz="1600" dirty="0"/>
              <a:t>4</a:t>
            </a:r>
            <a:r>
              <a:rPr lang="en-GB" sz="1600" dirty="0" smtClean="0"/>
              <a:t>]</a:t>
            </a:r>
            <a:endParaRPr lang="en-GB" sz="16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7384" y="5373374"/>
            <a:ext cx="6713984" cy="37548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(d) </a:t>
            </a:r>
            <a:r>
              <a:rPr lang="en-GB" sz="1600" dirty="0" smtClean="0"/>
              <a:t>(</a:t>
            </a:r>
            <a:r>
              <a:rPr lang="en-GB" sz="1600" dirty="0" err="1" smtClean="0"/>
              <a:t>i</a:t>
            </a:r>
            <a:r>
              <a:rPr lang="en-GB" sz="1600" dirty="0" smtClean="0"/>
              <a:t>) </a:t>
            </a:r>
            <a:r>
              <a:rPr lang="en-GB" sz="1600" dirty="0" smtClean="0"/>
              <a:t>Explain </a:t>
            </a:r>
            <a:r>
              <a:rPr lang="en-GB" sz="1600" dirty="0"/>
              <a:t>how freeze-thaw weathering causes rock on coastal cliffs to </a:t>
            </a:r>
            <a:r>
              <a:rPr lang="en-GB" sz="1600" dirty="0" smtClean="0"/>
              <a:t>break up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...........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[4]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(ii) Outline the difference between coastal (marine) erosion processes and sub-aerial (weathering) processes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………….............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[2]</a:t>
            </a:r>
            <a:endParaRPr lang="en-GB" sz="1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84"/>
          <a:stretch/>
        </p:blipFill>
        <p:spPr bwMode="auto">
          <a:xfrm>
            <a:off x="476672" y="714895"/>
            <a:ext cx="6073775" cy="1977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628800" y="467798"/>
            <a:ext cx="4032448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Fig. 5 </a:t>
            </a:r>
            <a:r>
              <a:rPr lang="en-GB" sz="1600" dirty="0" smtClean="0"/>
              <a:t>– Article about Coastal Erosion in Sydney</a:t>
            </a: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428139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342</Words>
  <Application>Microsoft Office PowerPoint</Application>
  <PresentationFormat>On-screen Show (4:3)</PresentationFormat>
  <Paragraphs>62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Moorhouse</dc:creator>
  <cp:lastModifiedBy>Sarah Woodhead</cp:lastModifiedBy>
  <cp:revision>21</cp:revision>
  <cp:lastPrinted>2013-02-27T07:49:28Z</cp:lastPrinted>
  <dcterms:created xsi:type="dcterms:W3CDTF">2013-02-26T21:52:22Z</dcterms:created>
  <dcterms:modified xsi:type="dcterms:W3CDTF">2013-03-16T16:39:38Z</dcterms:modified>
</cp:coreProperties>
</file>